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Gliker Bold" charset="1" panose="00000800000000000000"/>
      <p:regular r:id="rId18"/>
    </p:embeddedFont>
    <p:embeddedFont>
      <p:font typeface="Tarif Light" charset="1" panose="00000300000000000000"/>
      <p:regular r:id="rId19"/>
    </p:embeddedFont>
    <p:embeddedFont>
      <p:font typeface="Gliker" charset="1" panose="00000500000000000000"/>
      <p:regular r:id="rId20"/>
    </p:embeddedFont>
    <p:embeddedFont>
      <p:font typeface="Canva Sans Bold" charset="1" panose="020B0803030501040103"/>
      <p:regular r:id="rId21"/>
    </p:embeddedFont>
    <p:embeddedFont>
      <p:font typeface="Canva Sans" charset="1" panose="020B05030305010401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2.jpe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8.jpe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5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2.jpeg" Type="http://schemas.openxmlformats.org/officeDocument/2006/relationships/image"/><Relationship Id="rId4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09379"/>
            <a:ext cx="7060631" cy="9677621"/>
          </a:xfrm>
          <a:custGeom>
            <a:avLst/>
            <a:gdLst/>
            <a:ahLst/>
            <a:cxnLst/>
            <a:rect r="r" b="b" t="t" l="l"/>
            <a:pathLst>
              <a:path h="9677621" w="7060631">
                <a:moveTo>
                  <a:pt x="0" y="0"/>
                </a:moveTo>
                <a:lnTo>
                  <a:pt x="7060631" y="0"/>
                </a:lnTo>
                <a:lnTo>
                  <a:pt x="7060631" y="9677621"/>
                </a:lnTo>
                <a:lnTo>
                  <a:pt x="0" y="967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74690" y="609379"/>
            <a:ext cx="1053727" cy="1276421"/>
          </a:xfrm>
          <a:custGeom>
            <a:avLst/>
            <a:gdLst/>
            <a:ahLst/>
            <a:cxnLst/>
            <a:rect r="r" b="b" t="t" l="l"/>
            <a:pathLst>
              <a:path h="1276421" w="1053727">
                <a:moveTo>
                  <a:pt x="0" y="0"/>
                </a:moveTo>
                <a:lnTo>
                  <a:pt x="1053726" y="0"/>
                </a:lnTo>
                <a:lnTo>
                  <a:pt x="1053726" y="1276422"/>
                </a:lnTo>
                <a:lnTo>
                  <a:pt x="0" y="12764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96851" y="2876683"/>
            <a:ext cx="8977838" cy="1274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12000" b="true">
                <a:solidFill>
                  <a:srgbClr val="FF3131"/>
                </a:solidFill>
                <a:latin typeface="Gliker Bold"/>
                <a:ea typeface="Gliker Bold"/>
                <a:cs typeface="Gliker Bold"/>
                <a:sym typeface="Gliker Bold"/>
              </a:rPr>
              <a:t>10 porunci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596851" y="7644898"/>
            <a:ext cx="8977838" cy="870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27"/>
              </a:lnSpc>
            </a:pPr>
            <a:r>
              <a:rPr lang="en-US" sz="6399">
                <a:solidFill>
                  <a:srgbClr val="000000"/>
                </a:solidFill>
                <a:latin typeface="Tarif Light"/>
                <a:ea typeface="Tarif Light"/>
                <a:cs typeface="Tarif Light"/>
                <a:sym typeface="Tarif Light"/>
              </a:rPr>
              <a:t>propuse de Papa Luciani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96851" y="4351153"/>
            <a:ext cx="8977838" cy="317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40"/>
              </a:lnSpc>
            </a:pPr>
            <a:r>
              <a:rPr lang="en-US" sz="12000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pentru ministranți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820163" y="390489"/>
            <a:ext cx="966000" cy="1170155"/>
          </a:xfrm>
          <a:custGeom>
            <a:avLst/>
            <a:gdLst/>
            <a:ahLst/>
            <a:cxnLst/>
            <a:rect r="r" b="b" t="t" l="l"/>
            <a:pathLst>
              <a:path h="1170155" w="966000">
                <a:moveTo>
                  <a:pt x="0" y="0"/>
                </a:moveTo>
                <a:lnTo>
                  <a:pt x="966000" y="0"/>
                </a:lnTo>
                <a:lnTo>
                  <a:pt x="966000" y="1170155"/>
                </a:lnTo>
                <a:lnTo>
                  <a:pt x="0" y="117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07887" y="1352514"/>
            <a:ext cx="11371037" cy="1321350"/>
            <a:chOff x="0" y="0"/>
            <a:chExt cx="15161383" cy="176180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5123283" cy="1761801"/>
              <a:chOff x="0" y="0"/>
              <a:chExt cx="2987315" cy="34801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987315" cy="348010"/>
              </a:xfrm>
              <a:custGeom>
                <a:avLst/>
                <a:gdLst/>
                <a:ahLst/>
                <a:cxnLst/>
                <a:rect r="r" b="b" t="t" l="l"/>
                <a:pathLst>
                  <a:path h="348010" w="2987315">
                    <a:moveTo>
                      <a:pt x="34811" y="0"/>
                    </a:moveTo>
                    <a:lnTo>
                      <a:pt x="2952504" y="0"/>
                    </a:lnTo>
                    <a:cubicBezTo>
                      <a:pt x="2961737" y="0"/>
                      <a:pt x="2970591" y="3668"/>
                      <a:pt x="2977119" y="10196"/>
                    </a:cubicBezTo>
                    <a:cubicBezTo>
                      <a:pt x="2983648" y="16724"/>
                      <a:pt x="2987315" y="25578"/>
                      <a:pt x="2987315" y="34811"/>
                    </a:cubicBezTo>
                    <a:lnTo>
                      <a:pt x="2987315" y="313199"/>
                    </a:lnTo>
                    <a:cubicBezTo>
                      <a:pt x="2987315" y="332425"/>
                      <a:pt x="2971730" y="348010"/>
                      <a:pt x="2952504" y="348010"/>
                    </a:cubicBezTo>
                    <a:lnTo>
                      <a:pt x="34811" y="348010"/>
                    </a:lnTo>
                    <a:cubicBezTo>
                      <a:pt x="25578" y="348010"/>
                      <a:pt x="16724" y="344342"/>
                      <a:pt x="10196" y="337814"/>
                    </a:cubicBezTo>
                    <a:cubicBezTo>
                      <a:pt x="3668" y="331286"/>
                      <a:pt x="0" y="322432"/>
                      <a:pt x="0" y="313199"/>
                    </a:cubicBezTo>
                    <a:lnTo>
                      <a:pt x="0" y="34811"/>
                    </a:lnTo>
                    <a:cubicBezTo>
                      <a:pt x="0" y="25578"/>
                      <a:pt x="3668" y="16724"/>
                      <a:pt x="10196" y="10196"/>
                    </a:cubicBezTo>
                    <a:cubicBezTo>
                      <a:pt x="16724" y="3668"/>
                      <a:pt x="25578" y="0"/>
                      <a:pt x="34811" y="0"/>
                    </a:cubicBezTo>
                    <a:close/>
                  </a:path>
                </a:pathLst>
              </a:custGeom>
              <a:solidFill>
                <a:srgbClr val="E242A2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2987315" cy="38611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723245" y="311305"/>
              <a:ext cx="14438138" cy="1053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8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Ministrantul este cuviincios și umil.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02194" y="1110579"/>
            <a:ext cx="1475356" cy="2016199"/>
            <a:chOff x="0" y="0"/>
            <a:chExt cx="228571" cy="3123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8571" cy="312362"/>
            </a:xfrm>
            <a:custGeom>
              <a:avLst/>
              <a:gdLst/>
              <a:ahLst/>
              <a:cxnLst/>
              <a:rect r="r" b="b" t="t" l="l"/>
              <a:pathLst>
                <a:path h="312362" w="228571">
                  <a:moveTo>
                    <a:pt x="114286" y="0"/>
                  </a:moveTo>
                  <a:lnTo>
                    <a:pt x="114286" y="0"/>
                  </a:lnTo>
                  <a:cubicBezTo>
                    <a:pt x="177404" y="0"/>
                    <a:pt x="228571" y="51167"/>
                    <a:pt x="228571" y="114286"/>
                  </a:cubicBezTo>
                  <a:lnTo>
                    <a:pt x="228571" y="198076"/>
                  </a:lnTo>
                  <a:cubicBezTo>
                    <a:pt x="228571" y="228387"/>
                    <a:pt x="216531" y="257456"/>
                    <a:pt x="195098" y="278888"/>
                  </a:cubicBezTo>
                  <a:cubicBezTo>
                    <a:pt x="173665" y="300321"/>
                    <a:pt x="144596" y="312362"/>
                    <a:pt x="114286" y="312362"/>
                  </a:cubicBezTo>
                  <a:lnTo>
                    <a:pt x="114286" y="312362"/>
                  </a:lnTo>
                  <a:cubicBezTo>
                    <a:pt x="83975" y="312362"/>
                    <a:pt x="54906" y="300321"/>
                    <a:pt x="33473" y="278888"/>
                  </a:cubicBezTo>
                  <a:cubicBezTo>
                    <a:pt x="12041" y="257456"/>
                    <a:pt x="0" y="228387"/>
                    <a:pt x="0" y="198076"/>
                  </a:cubicBezTo>
                  <a:lnTo>
                    <a:pt x="0" y="114286"/>
                  </a:lnTo>
                  <a:cubicBezTo>
                    <a:pt x="0" y="83975"/>
                    <a:pt x="12041" y="54906"/>
                    <a:pt x="33473" y="33473"/>
                  </a:cubicBezTo>
                  <a:cubicBezTo>
                    <a:pt x="54906" y="12041"/>
                    <a:pt x="83975" y="0"/>
                    <a:pt x="114286" y="0"/>
                  </a:cubicBezTo>
                  <a:close/>
                </a:path>
              </a:pathLst>
            </a:custGeom>
            <a:blipFill>
              <a:blip r:embed="rId3"/>
              <a:stretch>
                <a:fillRect l="-189317" t="0" r="-65130" b="-9759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4017076" y="4320878"/>
            <a:ext cx="3361915" cy="4521961"/>
          </a:xfrm>
          <a:custGeom>
            <a:avLst/>
            <a:gdLst/>
            <a:ahLst/>
            <a:cxnLst/>
            <a:rect r="r" b="b" t="t" l="l"/>
            <a:pathLst>
              <a:path h="4521961" w="3361915">
                <a:moveTo>
                  <a:pt x="0" y="0"/>
                </a:moveTo>
                <a:lnTo>
                  <a:pt x="3361915" y="0"/>
                </a:lnTo>
                <a:lnTo>
                  <a:pt x="3361915" y="4521961"/>
                </a:lnTo>
                <a:lnTo>
                  <a:pt x="0" y="4521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00668" y="3544214"/>
            <a:ext cx="12216408" cy="194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Întotdeauna este câte unul care vrea să comande și să</a:t>
            </a:r>
          </a:p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fie mai sus decât ceilalți, ca uleiul. Printre 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inistranți,</a:t>
            </a:r>
          </a:p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asta nu merge.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00668" y="5907684"/>
            <a:ext cx="13148181" cy="2601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nii ministranți atacă sau stârnesc certuri; dacă primesc un ghiont, răspund cu un șut. Nici asta nu merge. Domnul, pe cruce, auzea ofensele pe care i le adresau fariseii, dar tăcea și se ruga pentru ei.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820163" y="390489"/>
            <a:ext cx="966000" cy="1170155"/>
          </a:xfrm>
          <a:custGeom>
            <a:avLst/>
            <a:gdLst/>
            <a:ahLst/>
            <a:cxnLst/>
            <a:rect r="r" b="b" t="t" l="l"/>
            <a:pathLst>
              <a:path h="1170155" w="966000">
                <a:moveTo>
                  <a:pt x="0" y="0"/>
                </a:moveTo>
                <a:lnTo>
                  <a:pt x="966000" y="0"/>
                </a:lnTo>
                <a:lnTo>
                  <a:pt x="966000" y="1170155"/>
                </a:lnTo>
                <a:lnTo>
                  <a:pt x="0" y="117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650533" y="1560644"/>
            <a:ext cx="9515327" cy="1452563"/>
            <a:chOff x="0" y="0"/>
            <a:chExt cx="2506094" cy="3825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6094" cy="382568"/>
            </a:xfrm>
            <a:custGeom>
              <a:avLst/>
              <a:gdLst/>
              <a:ahLst/>
              <a:cxnLst/>
              <a:rect r="r" b="b" t="t" l="l"/>
              <a:pathLst>
                <a:path h="382568" w="2506094">
                  <a:moveTo>
                    <a:pt x="41495" y="0"/>
                  </a:moveTo>
                  <a:lnTo>
                    <a:pt x="2464599" y="0"/>
                  </a:lnTo>
                  <a:cubicBezTo>
                    <a:pt x="2475605" y="0"/>
                    <a:pt x="2486159" y="4372"/>
                    <a:pt x="2493941" y="12154"/>
                  </a:cubicBezTo>
                  <a:cubicBezTo>
                    <a:pt x="2501722" y="19935"/>
                    <a:pt x="2506094" y="30490"/>
                    <a:pt x="2506094" y="41495"/>
                  </a:cubicBezTo>
                  <a:lnTo>
                    <a:pt x="2506094" y="341073"/>
                  </a:lnTo>
                  <a:cubicBezTo>
                    <a:pt x="2506094" y="363990"/>
                    <a:pt x="2487516" y="382568"/>
                    <a:pt x="2464599" y="382568"/>
                  </a:cubicBezTo>
                  <a:lnTo>
                    <a:pt x="41495" y="382568"/>
                  </a:lnTo>
                  <a:cubicBezTo>
                    <a:pt x="30490" y="382568"/>
                    <a:pt x="19935" y="378196"/>
                    <a:pt x="12154" y="370414"/>
                  </a:cubicBezTo>
                  <a:cubicBezTo>
                    <a:pt x="4372" y="362633"/>
                    <a:pt x="0" y="352078"/>
                    <a:pt x="0" y="341073"/>
                  </a:cubicBezTo>
                  <a:lnTo>
                    <a:pt x="0" y="41495"/>
                  </a:lnTo>
                  <a:cubicBezTo>
                    <a:pt x="0" y="30490"/>
                    <a:pt x="4372" y="19935"/>
                    <a:pt x="12154" y="12154"/>
                  </a:cubicBezTo>
                  <a:cubicBezTo>
                    <a:pt x="19935" y="4372"/>
                    <a:pt x="30490" y="0"/>
                    <a:pt x="41495" y="0"/>
                  </a:cubicBezTo>
                  <a:close/>
                </a:path>
              </a:pathLst>
            </a:custGeom>
            <a:solidFill>
              <a:srgbClr val="51B83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506094" cy="4206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13906" y="1110579"/>
            <a:ext cx="1794007" cy="2016199"/>
            <a:chOff x="0" y="0"/>
            <a:chExt cx="277939" cy="3123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7939" cy="312362"/>
            </a:xfrm>
            <a:custGeom>
              <a:avLst/>
              <a:gdLst/>
              <a:ahLst/>
              <a:cxnLst/>
              <a:rect r="r" b="b" t="t" l="l"/>
              <a:pathLst>
                <a:path h="312362" w="277939">
                  <a:moveTo>
                    <a:pt x="99255" y="0"/>
                  </a:moveTo>
                  <a:lnTo>
                    <a:pt x="178684" y="0"/>
                  </a:lnTo>
                  <a:cubicBezTo>
                    <a:pt x="205008" y="0"/>
                    <a:pt x="230254" y="10457"/>
                    <a:pt x="248867" y="29071"/>
                  </a:cubicBezTo>
                  <a:cubicBezTo>
                    <a:pt x="267481" y="47685"/>
                    <a:pt x="277939" y="72931"/>
                    <a:pt x="277939" y="99255"/>
                  </a:cubicBezTo>
                  <a:lnTo>
                    <a:pt x="277939" y="213107"/>
                  </a:lnTo>
                  <a:cubicBezTo>
                    <a:pt x="277939" y="267924"/>
                    <a:pt x="233501" y="312362"/>
                    <a:pt x="178684" y="312362"/>
                  </a:cubicBezTo>
                  <a:lnTo>
                    <a:pt x="99255" y="312362"/>
                  </a:lnTo>
                  <a:cubicBezTo>
                    <a:pt x="72931" y="312362"/>
                    <a:pt x="47685" y="301905"/>
                    <a:pt x="29071" y="283291"/>
                  </a:cubicBezTo>
                  <a:cubicBezTo>
                    <a:pt x="10457" y="264677"/>
                    <a:pt x="0" y="239431"/>
                    <a:pt x="0" y="213107"/>
                  </a:cubicBezTo>
                  <a:lnTo>
                    <a:pt x="0" y="99255"/>
                  </a:lnTo>
                  <a:cubicBezTo>
                    <a:pt x="0" y="44438"/>
                    <a:pt x="44438" y="0"/>
                    <a:pt x="99255" y="0"/>
                  </a:cubicBezTo>
                  <a:close/>
                </a:path>
              </a:pathLst>
            </a:custGeom>
            <a:blipFill>
              <a:blip r:embed="rId3"/>
              <a:stretch>
                <a:fillRect l="-132197" t="-61107" r="-5472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true" flipV="false" rot="0">
            <a:off x="13835665" y="5143500"/>
            <a:ext cx="4452335" cy="6474785"/>
          </a:xfrm>
          <a:custGeom>
            <a:avLst/>
            <a:gdLst/>
            <a:ahLst/>
            <a:cxnLst/>
            <a:rect r="r" b="b" t="t" l="l"/>
            <a:pathLst>
              <a:path h="6474785" w="4452335">
                <a:moveTo>
                  <a:pt x="4452335" y="0"/>
                </a:moveTo>
                <a:lnTo>
                  <a:pt x="0" y="0"/>
                </a:lnTo>
                <a:lnTo>
                  <a:pt x="0" y="6474785"/>
                </a:lnTo>
                <a:lnTo>
                  <a:pt x="4452335" y="6474785"/>
                </a:lnTo>
                <a:lnTo>
                  <a:pt x="4452335" y="0"/>
                </a:lnTo>
                <a:close/>
              </a:path>
            </a:pathLst>
          </a:custGeom>
          <a:blipFill>
            <a:blip r:embed="rId4"/>
            <a:stretch>
              <a:fillRect l="-48052" t="0" r="-103983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883847" y="1838298"/>
            <a:ext cx="8913774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Ministrantul are o inimă bună.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13906" y="3829070"/>
            <a:ext cx="14871757" cy="194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 spune că inima este urechea sufletului. Pentru că ne-a fost dată ca să auzi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 durer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ile, nevoile celorlalți. Și nu doar ale celor de aproape, ci și ale celor de departe.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13906" y="6299230"/>
            <a:ext cx="13946090" cy="2601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Aș vrea să-i pese nu doar de bunic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bolnavă sau de colegul picat la examen, ci și de atâția copii de departe, care nu îl cunosc pe Domnul, care nu au aproape de ei un preot </a:t>
            </a:r>
          </a:p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care să-i învețe și să-i spovedească.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54934" y="3625851"/>
            <a:ext cx="14578132" cy="139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Acest material face parte din resursele catehetice 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puse la dispoziție în mod gratuit de Asociația Papa Luciani.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8455884" y="1974740"/>
            <a:ext cx="966000" cy="1170155"/>
          </a:xfrm>
          <a:custGeom>
            <a:avLst/>
            <a:gdLst/>
            <a:ahLst/>
            <a:cxnLst/>
            <a:rect r="r" b="b" t="t" l="l"/>
            <a:pathLst>
              <a:path h="1170155" w="966000">
                <a:moveTo>
                  <a:pt x="0" y="0"/>
                </a:moveTo>
                <a:lnTo>
                  <a:pt x="966000" y="0"/>
                </a:lnTo>
                <a:lnTo>
                  <a:pt x="966000" y="1170155"/>
                </a:lnTo>
                <a:lnTo>
                  <a:pt x="0" y="117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49786" y="5640395"/>
            <a:ext cx="12188428" cy="3155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Resursele catehetice și alte informații despre 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Fericitul Papă Ioan Paul I și Asociația Papa Luciani 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sunt disponibile pe site-ul: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b="true" sz="4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www.papaluciani.ro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820163" y="390489"/>
            <a:ext cx="966000" cy="1170155"/>
          </a:xfrm>
          <a:custGeom>
            <a:avLst/>
            <a:gdLst/>
            <a:ahLst/>
            <a:cxnLst/>
            <a:rect r="r" b="b" t="t" l="l"/>
            <a:pathLst>
              <a:path h="1170155" w="966000">
                <a:moveTo>
                  <a:pt x="0" y="0"/>
                </a:moveTo>
                <a:lnTo>
                  <a:pt x="966000" y="0"/>
                </a:lnTo>
                <a:lnTo>
                  <a:pt x="966000" y="1170155"/>
                </a:lnTo>
                <a:lnTo>
                  <a:pt x="0" y="117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25649" y="1151780"/>
            <a:ext cx="1475356" cy="2016199"/>
            <a:chOff x="0" y="0"/>
            <a:chExt cx="228571" cy="3123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8571" cy="312362"/>
            </a:xfrm>
            <a:custGeom>
              <a:avLst/>
              <a:gdLst/>
              <a:ahLst/>
              <a:cxnLst/>
              <a:rect r="r" b="b" t="t" l="l"/>
              <a:pathLst>
                <a:path h="312362" w="228571">
                  <a:moveTo>
                    <a:pt x="114286" y="0"/>
                  </a:moveTo>
                  <a:lnTo>
                    <a:pt x="114286" y="0"/>
                  </a:lnTo>
                  <a:cubicBezTo>
                    <a:pt x="177404" y="0"/>
                    <a:pt x="228571" y="51167"/>
                    <a:pt x="228571" y="114286"/>
                  </a:cubicBezTo>
                  <a:lnTo>
                    <a:pt x="228571" y="198076"/>
                  </a:lnTo>
                  <a:cubicBezTo>
                    <a:pt x="228571" y="228387"/>
                    <a:pt x="216531" y="257456"/>
                    <a:pt x="195098" y="278888"/>
                  </a:cubicBezTo>
                  <a:cubicBezTo>
                    <a:pt x="173665" y="300321"/>
                    <a:pt x="144596" y="312362"/>
                    <a:pt x="114286" y="312362"/>
                  </a:cubicBezTo>
                  <a:lnTo>
                    <a:pt x="114286" y="312362"/>
                  </a:lnTo>
                  <a:cubicBezTo>
                    <a:pt x="83975" y="312362"/>
                    <a:pt x="54906" y="300321"/>
                    <a:pt x="33473" y="278888"/>
                  </a:cubicBezTo>
                  <a:cubicBezTo>
                    <a:pt x="12041" y="257456"/>
                    <a:pt x="0" y="228387"/>
                    <a:pt x="0" y="198076"/>
                  </a:cubicBezTo>
                  <a:lnTo>
                    <a:pt x="0" y="114286"/>
                  </a:lnTo>
                  <a:cubicBezTo>
                    <a:pt x="0" y="83975"/>
                    <a:pt x="12041" y="54906"/>
                    <a:pt x="33473" y="33473"/>
                  </a:cubicBezTo>
                  <a:cubicBezTo>
                    <a:pt x="54906" y="12041"/>
                    <a:pt x="83975" y="0"/>
                    <a:pt x="114286" y="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-251613" b="-9601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901005" y="1493462"/>
            <a:ext cx="10798249" cy="1332835"/>
            <a:chOff x="0" y="0"/>
            <a:chExt cx="14397665" cy="1777114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4397665" cy="1777114"/>
              <a:chOff x="0" y="0"/>
              <a:chExt cx="2843983" cy="35103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843983" cy="351035"/>
              </a:xfrm>
              <a:custGeom>
                <a:avLst/>
                <a:gdLst/>
                <a:ahLst/>
                <a:cxnLst/>
                <a:rect r="r" b="b" t="t" l="l"/>
                <a:pathLst>
                  <a:path h="351035" w="2843983">
                    <a:moveTo>
                      <a:pt x="36565" y="0"/>
                    </a:moveTo>
                    <a:lnTo>
                      <a:pt x="2807418" y="0"/>
                    </a:lnTo>
                    <a:cubicBezTo>
                      <a:pt x="2827612" y="0"/>
                      <a:pt x="2843983" y="16371"/>
                      <a:pt x="2843983" y="36565"/>
                    </a:cubicBezTo>
                    <a:lnTo>
                      <a:pt x="2843983" y="314470"/>
                    </a:lnTo>
                    <a:cubicBezTo>
                      <a:pt x="2843983" y="324167"/>
                      <a:pt x="2840131" y="333468"/>
                      <a:pt x="2833274" y="340325"/>
                    </a:cubicBezTo>
                    <a:cubicBezTo>
                      <a:pt x="2826416" y="347182"/>
                      <a:pt x="2817116" y="351035"/>
                      <a:pt x="2807418" y="351035"/>
                    </a:cubicBezTo>
                    <a:lnTo>
                      <a:pt x="36565" y="351035"/>
                    </a:lnTo>
                    <a:cubicBezTo>
                      <a:pt x="26867" y="351035"/>
                      <a:pt x="17567" y="347182"/>
                      <a:pt x="10710" y="340325"/>
                    </a:cubicBezTo>
                    <a:cubicBezTo>
                      <a:pt x="3852" y="333468"/>
                      <a:pt x="0" y="324167"/>
                      <a:pt x="0" y="314470"/>
                    </a:cubicBezTo>
                    <a:lnTo>
                      <a:pt x="0" y="36565"/>
                    </a:lnTo>
                    <a:cubicBezTo>
                      <a:pt x="0" y="26867"/>
                      <a:pt x="3852" y="17567"/>
                      <a:pt x="10710" y="10710"/>
                    </a:cubicBezTo>
                    <a:cubicBezTo>
                      <a:pt x="17567" y="3852"/>
                      <a:pt x="26867" y="0"/>
                      <a:pt x="36565" y="0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2843983" cy="3891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685145" y="236855"/>
              <a:ext cx="13296669" cy="1053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8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Ministrantul este evlavios și pios.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129622" y="3345880"/>
            <a:ext cx="4938522" cy="5970671"/>
          </a:xfrm>
          <a:custGeom>
            <a:avLst/>
            <a:gdLst/>
            <a:ahLst/>
            <a:cxnLst/>
            <a:rect r="r" b="b" t="t" l="l"/>
            <a:pathLst>
              <a:path h="5970671" w="4938522">
                <a:moveTo>
                  <a:pt x="0" y="0"/>
                </a:moveTo>
                <a:lnTo>
                  <a:pt x="4938522" y="0"/>
                </a:lnTo>
                <a:lnTo>
                  <a:pt x="4938522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62005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57375" y="4073526"/>
            <a:ext cx="976050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Î</a:t>
            </a:r>
            <a:r>
              <a:rPr lang="en-US" sz="4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 place să se roage și să vină la biserică.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57375" y="5010150"/>
            <a:ext cx="8014307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Stă cuminte și atent.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57375" y="5943866"/>
            <a:ext cx="846424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Știe să aprindă lumânările.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57375" y="6985265"/>
            <a:ext cx="9746814" cy="139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Ministrantul pios înțelege multe lucruri, </a:t>
            </a:r>
          </a:p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iar cu timpul învață tot mai mult.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820163" y="390489"/>
            <a:ext cx="966000" cy="1170155"/>
          </a:xfrm>
          <a:custGeom>
            <a:avLst/>
            <a:gdLst/>
            <a:ahLst/>
            <a:cxnLst/>
            <a:rect r="r" b="b" t="t" l="l"/>
            <a:pathLst>
              <a:path h="1170155" w="966000">
                <a:moveTo>
                  <a:pt x="0" y="0"/>
                </a:moveTo>
                <a:lnTo>
                  <a:pt x="966000" y="0"/>
                </a:lnTo>
                <a:lnTo>
                  <a:pt x="966000" y="1170155"/>
                </a:lnTo>
                <a:lnTo>
                  <a:pt x="0" y="117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23844" y="1423797"/>
            <a:ext cx="11840313" cy="1376916"/>
            <a:chOff x="0" y="0"/>
            <a:chExt cx="15787084" cy="183588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5522451" cy="1835888"/>
              <a:chOff x="0" y="0"/>
              <a:chExt cx="3066163" cy="36264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066163" cy="362645"/>
              </a:xfrm>
              <a:custGeom>
                <a:avLst/>
                <a:gdLst/>
                <a:ahLst/>
                <a:cxnLst/>
                <a:rect r="r" b="b" t="t" l="l"/>
                <a:pathLst>
                  <a:path h="362645" w="3066163">
                    <a:moveTo>
                      <a:pt x="33915" y="0"/>
                    </a:moveTo>
                    <a:lnTo>
                      <a:pt x="3032248" y="0"/>
                    </a:lnTo>
                    <a:cubicBezTo>
                      <a:pt x="3050979" y="0"/>
                      <a:pt x="3066163" y="15184"/>
                      <a:pt x="3066163" y="33915"/>
                    </a:cubicBezTo>
                    <a:lnTo>
                      <a:pt x="3066163" y="328729"/>
                    </a:lnTo>
                    <a:cubicBezTo>
                      <a:pt x="3066163" y="347460"/>
                      <a:pt x="3050979" y="362645"/>
                      <a:pt x="3032248" y="362645"/>
                    </a:cubicBezTo>
                    <a:lnTo>
                      <a:pt x="33915" y="362645"/>
                    </a:lnTo>
                    <a:cubicBezTo>
                      <a:pt x="15184" y="362645"/>
                      <a:pt x="0" y="347460"/>
                      <a:pt x="0" y="328729"/>
                    </a:cubicBezTo>
                    <a:lnTo>
                      <a:pt x="0" y="33915"/>
                    </a:lnTo>
                    <a:cubicBezTo>
                      <a:pt x="0" y="15184"/>
                      <a:pt x="15184" y="0"/>
                      <a:pt x="33915" y="0"/>
                    </a:cubicBezTo>
                    <a:close/>
                  </a:path>
                </a:pathLst>
              </a:custGeom>
              <a:solidFill>
                <a:srgbClr val="3284D2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066163" cy="4007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685145" y="264322"/>
              <a:ext cx="15101939" cy="1053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8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Ministrantul rostește bine cuvintele.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970789" y="3749676"/>
            <a:ext cx="10930948" cy="139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Ministrantul nu „mănâncă” răspunsurile la Sfânta Liturghie!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645452" y="1151780"/>
            <a:ext cx="1475356" cy="2016199"/>
            <a:chOff x="0" y="0"/>
            <a:chExt cx="228571" cy="3123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8571" cy="312362"/>
            </a:xfrm>
            <a:custGeom>
              <a:avLst/>
              <a:gdLst/>
              <a:ahLst/>
              <a:cxnLst/>
              <a:rect r="r" b="b" t="t" l="l"/>
              <a:pathLst>
                <a:path h="312362" w="228571">
                  <a:moveTo>
                    <a:pt x="114286" y="0"/>
                  </a:moveTo>
                  <a:lnTo>
                    <a:pt x="114286" y="0"/>
                  </a:lnTo>
                  <a:cubicBezTo>
                    <a:pt x="177404" y="0"/>
                    <a:pt x="228571" y="51167"/>
                    <a:pt x="228571" y="114286"/>
                  </a:cubicBezTo>
                  <a:lnTo>
                    <a:pt x="228571" y="198076"/>
                  </a:lnTo>
                  <a:cubicBezTo>
                    <a:pt x="228571" y="228387"/>
                    <a:pt x="216531" y="257456"/>
                    <a:pt x="195098" y="278888"/>
                  </a:cubicBezTo>
                  <a:cubicBezTo>
                    <a:pt x="173665" y="300321"/>
                    <a:pt x="144596" y="312362"/>
                    <a:pt x="114286" y="312362"/>
                  </a:cubicBezTo>
                  <a:lnTo>
                    <a:pt x="114286" y="312362"/>
                  </a:lnTo>
                  <a:cubicBezTo>
                    <a:pt x="83975" y="312362"/>
                    <a:pt x="54906" y="300321"/>
                    <a:pt x="33473" y="278888"/>
                  </a:cubicBezTo>
                  <a:cubicBezTo>
                    <a:pt x="12041" y="257456"/>
                    <a:pt x="0" y="228387"/>
                    <a:pt x="0" y="198076"/>
                  </a:cubicBezTo>
                  <a:lnTo>
                    <a:pt x="0" y="114286"/>
                  </a:lnTo>
                  <a:cubicBezTo>
                    <a:pt x="0" y="83975"/>
                    <a:pt x="12041" y="54906"/>
                    <a:pt x="33473" y="33473"/>
                  </a:cubicBezTo>
                  <a:cubicBezTo>
                    <a:pt x="54906" y="12041"/>
                    <a:pt x="83975" y="0"/>
                    <a:pt x="114286" y="0"/>
                  </a:cubicBezTo>
                  <a:close/>
                </a:path>
              </a:pathLst>
            </a:custGeom>
            <a:blipFill>
              <a:blip r:embed="rId3"/>
              <a:stretch>
                <a:fillRect l="-118234" t="0" r="-119042" b="-88019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4302041" y="3375382"/>
            <a:ext cx="3001122" cy="5911668"/>
            <a:chOff x="0" y="0"/>
            <a:chExt cx="412627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2627" cy="812800"/>
            </a:xfrm>
            <a:custGeom>
              <a:avLst/>
              <a:gdLst/>
              <a:ahLst/>
              <a:cxnLst/>
              <a:rect r="r" b="b" t="t" l="l"/>
              <a:pathLst>
                <a:path h="812800" w="412627">
                  <a:moveTo>
                    <a:pt x="0" y="0"/>
                  </a:moveTo>
                  <a:lnTo>
                    <a:pt x="412627" y="0"/>
                  </a:lnTo>
                  <a:lnTo>
                    <a:pt x="412627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289935" t="-39535" r="-175901" b="-957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820163" y="390489"/>
            <a:ext cx="966000" cy="1170155"/>
          </a:xfrm>
          <a:custGeom>
            <a:avLst/>
            <a:gdLst/>
            <a:ahLst/>
            <a:cxnLst/>
            <a:rect r="r" b="b" t="t" l="l"/>
            <a:pathLst>
              <a:path h="1170155" w="966000">
                <a:moveTo>
                  <a:pt x="0" y="0"/>
                </a:moveTo>
                <a:lnTo>
                  <a:pt x="966000" y="0"/>
                </a:lnTo>
                <a:lnTo>
                  <a:pt x="966000" y="1170155"/>
                </a:lnTo>
                <a:lnTo>
                  <a:pt x="0" y="117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07912" y="1110579"/>
            <a:ext cx="10280871" cy="2057400"/>
            <a:chOff x="0" y="0"/>
            <a:chExt cx="2707719" cy="5418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07719" cy="541867"/>
            </a:xfrm>
            <a:custGeom>
              <a:avLst/>
              <a:gdLst/>
              <a:ahLst/>
              <a:cxnLst/>
              <a:rect r="r" b="b" t="t" l="l"/>
              <a:pathLst>
                <a:path h="541867" w="2707719">
                  <a:moveTo>
                    <a:pt x="38405" y="0"/>
                  </a:moveTo>
                  <a:lnTo>
                    <a:pt x="2669314" y="0"/>
                  </a:lnTo>
                  <a:cubicBezTo>
                    <a:pt x="2690525" y="0"/>
                    <a:pt x="2707719" y="17195"/>
                    <a:pt x="2707719" y="38405"/>
                  </a:cubicBezTo>
                  <a:lnTo>
                    <a:pt x="2707719" y="503462"/>
                  </a:lnTo>
                  <a:cubicBezTo>
                    <a:pt x="2707719" y="524672"/>
                    <a:pt x="2690525" y="541867"/>
                    <a:pt x="2669314" y="541867"/>
                  </a:cubicBezTo>
                  <a:lnTo>
                    <a:pt x="38405" y="541867"/>
                  </a:lnTo>
                  <a:cubicBezTo>
                    <a:pt x="17195" y="541867"/>
                    <a:pt x="0" y="524672"/>
                    <a:pt x="0" y="503462"/>
                  </a:cubicBezTo>
                  <a:lnTo>
                    <a:pt x="0" y="38405"/>
                  </a:lnTo>
                  <a:cubicBezTo>
                    <a:pt x="0" y="17195"/>
                    <a:pt x="17195" y="0"/>
                    <a:pt x="38405" y="0"/>
                  </a:cubicBezTo>
                  <a:close/>
                </a:path>
              </a:pathLst>
            </a:custGeom>
            <a:solidFill>
              <a:srgbClr val="D42CD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707719" cy="579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60392" y="1131180"/>
            <a:ext cx="1475356" cy="2016199"/>
            <a:chOff x="0" y="0"/>
            <a:chExt cx="228571" cy="3123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8571" cy="312362"/>
            </a:xfrm>
            <a:custGeom>
              <a:avLst/>
              <a:gdLst/>
              <a:ahLst/>
              <a:cxnLst/>
              <a:rect r="r" b="b" t="t" l="l"/>
              <a:pathLst>
                <a:path h="312362" w="228571">
                  <a:moveTo>
                    <a:pt x="114286" y="0"/>
                  </a:moveTo>
                  <a:lnTo>
                    <a:pt x="114286" y="0"/>
                  </a:lnTo>
                  <a:cubicBezTo>
                    <a:pt x="177404" y="0"/>
                    <a:pt x="228571" y="51167"/>
                    <a:pt x="228571" y="114286"/>
                  </a:cubicBezTo>
                  <a:lnTo>
                    <a:pt x="228571" y="198076"/>
                  </a:lnTo>
                  <a:cubicBezTo>
                    <a:pt x="228571" y="228387"/>
                    <a:pt x="216531" y="257456"/>
                    <a:pt x="195098" y="278888"/>
                  </a:cubicBezTo>
                  <a:cubicBezTo>
                    <a:pt x="173665" y="300321"/>
                    <a:pt x="144596" y="312362"/>
                    <a:pt x="114286" y="312362"/>
                  </a:cubicBezTo>
                  <a:lnTo>
                    <a:pt x="114286" y="312362"/>
                  </a:lnTo>
                  <a:cubicBezTo>
                    <a:pt x="83975" y="312362"/>
                    <a:pt x="54906" y="300321"/>
                    <a:pt x="33473" y="278888"/>
                  </a:cubicBezTo>
                  <a:cubicBezTo>
                    <a:pt x="12041" y="257456"/>
                    <a:pt x="0" y="228387"/>
                    <a:pt x="0" y="198076"/>
                  </a:cubicBezTo>
                  <a:lnTo>
                    <a:pt x="0" y="114286"/>
                  </a:lnTo>
                  <a:cubicBezTo>
                    <a:pt x="0" y="83975"/>
                    <a:pt x="12041" y="54906"/>
                    <a:pt x="33473" y="33473"/>
                  </a:cubicBezTo>
                  <a:cubicBezTo>
                    <a:pt x="54906" y="12041"/>
                    <a:pt x="83975" y="0"/>
                    <a:pt x="114286" y="0"/>
                  </a:cubicBezTo>
                  <a:close/>
                </a:path>
              </a:pathLst>
            </a:custGeom>
            <a:blipFill>
              <a:blip r:embed="rId3"/>
              <a:stretch>
                <a:fillRect l="-223691" t="0" r="0" b="-80445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true" flipV="false" rot="0">
            <a:off x="13933170" y="3740151"/>
            <a:ext cx="3444969" cy="5720350"/>
          </a:xfrm>
          <a:custGeom>
            <a:avLst/>
            <a:gdLst/>
            <a:ahLst/>
            <a:cxnLst/>
            <a:rect r="r" b="b" t="t" l="l"/>
            <a:pathLst>
              <a:path h="5720350" w="3444969">
                <a:moveTo>
                  <a:pt x="3444970" y="0"/>
                </a:moveTo>
                <a:lnTo>
                  <a:pt x="0" y="0"/>
                </a:lnTo>
                <a:lnTo>
                  <a:pt x="0" y="5720350"/>
                </a:lnTo>
                <a:lnTo>
                  <a:pt x="3444970" y="5720350"/>
                </a:lnTo>
                <a:lnTo>
                  <a:pt x="344497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921771" y="1266789"/>
            <a:ext cx="9199943" cy="165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Ministrantul împlinește riturile cu respect.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57375" y="3673476"/>
            <a:ext cx="10179487" cy="1287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Domnul privește cu drag la 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inistrantul care </a:t>
            </a:r>
          </a:p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împlinește bine ceremonialul.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57375" y="5314950"/>
            <a:ext cx="10834807" cy="194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Ministrantul bun se mișcă cu destul calm, dar</a:t>
            </a:r>
          </a:p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 leneș; nu e neîndemânatic ori împiedicat, dar</a:t>
            </a:r>
          </a:p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nici nu face pași mici ca de domnișoară.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57375" y="7661274"/>
            <a:ext cx="12075795" cy="1889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Când stă în genunchi nu e ca un S, nici ca un Z, adică 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spatele lui nu e ca un șarpe, și nici capul nu se întoarce 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să privească la stânga și la dreapta.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820163" y="390489"/>
            <a:ext cx="966000" cy="1170155"/>
          </a:xfrm>
          <a:custGeom>
            <a:avLst/>
            <a:gdLst/>
            <a:ahLst/>
            <a:cxnLst/>
            <a:rect r="r" b="b" t="t" l="l"/>
            <a:pathLst>
              <a:path h="1170155" w="966000">
                <a:moveTo>
                  <a:pt x="0" y="0"/>
                </a:moveTo>
                <a:lnTo>
                  <a:pt x="966000" y="0"/>
                </a:lnTo>
                <a:lnTo>
                  <a:pt x="966000" y="1170155"/>
                </a:lnTo>
                <a:lnTo>
                  <a:pt x="0" y="117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66145" y="1513952"/>
            <a:ext cx="9912276" cy="1291856"/>
            <a:chOff x="0" y="0"/>
            <a:chExt cx="13216368" cy="172247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3216368" cy="1722474"/>
              <a:chOff x="0" y="0"/>
              <a:chExt cx="2610641" cy="340242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610640" cy="340242"/>
              </a:xfrm>
              <a:custGeom>
                <a:avLst/>
                <a:gdLst/>
                <a:ahLst/>
                <a:cxnLst/>
                <a:rect r="r" b="b" t="t" l="l"/>
                <a:pathLst>
                  <a:path h="340242" w="2610640">
                    <a:moveTo>
                      <a:pt x="39833" y="0"/>
                    </a:moveTo>
                    <a:lnTo>
                      <a:pt x="2570807" y="0"/>
                    </a:lnTo>
                    <a:cubicBezTo>
                      <a:pt x="2592806" y="0"/>
                      <a:pt x="2610640" y="17834"/>
                      <a:pt x="2610640" y="39833"/>
                    </a:cubicBezTo>
                    <a:lnTo>
                      <a:pt x="2610640" y="300409"/>
                    </a:lnTo>
                    <a:cubicBezTo>
                      <a:pt x="2610640" y="322408"/>
                      <a:pt x="2592806" y="340242"/>
                      <a:pt x="2570807" y="340242"/>
                    </a:cubicBezTo>
                    <a:lnTo>
                      <a:pt x="39833" y="340242"/>
                    </a:lnTo>
                    <a:cubicBezTo>
                      <a:pt x="17834" y="340242"/>
                      <a:pt x="0" y="322408"/>
                      <a:pt x="0" y="300409"/>
                    </a:cubicBezTo>
                    <a:lnTo>
                      <a:pt x="0" y="39833"/>
                    </a:lnTo>
                    <a:cubicBezTo>
                      <a:pt x="0" y="17834"/>
                      <a:pt x="17834" y="0"/>
                      <a:pt x="39833" y="0"/>
                    </a:cubicBezTo>
                    <a:close/>
                  </a:path>
                </a:pathLst>
              </a:custGeom>
              <a:solidFill>
                <a:srgbClr val="F2E767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2610641" cy="37834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685145" y="236855"/>
              <a:ext cx="12531223" cy="1053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8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Ministrantul are sufletul curat.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13906" y="1151780"/>
            <a:ext cx="1475356" cy="2016199"/>
            <a:chOff x="0" y="0"/>
            <a:chExt cx="228571" cy="3123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8571" cy="312362"/>
            </a:xfrm>
            <a:custGeom>
              <a:avLst/>
              <a:gdLst/>
              <a:ahLst/>
              <a:cxnLst/>
              <a:rect r="r" b="b" t="t" l="l"/>
              <a:pathLst>
                <a:path h="312362" w="228571">
                  <a:moveTo>
                    <a:pt x="114286" y="0"/>
                  </a:moveTo>
                  <a:lnTo>
                    <a:pt x="114286" y="0"/>
                  </a:lnTo>
                  <a:cubicBezTo>
                    <a:pt x="177404" y="0"/>
                    <a:pt x="228571" y="51167"/>
                    <a:pt x="228571" y="114286"/>
                  </a:cubicBezTo>
                  <a:lnTo>
                    <a:pt x="228571" y="198076"/>
                  </a:lnTo>
                  <a:cubicBezTo>
                    <a:pt x="228571" y="228387"/>
                    <a:pt x="216531" y="257456"/>
                    <a:pt x="195098" y="278888"/>
                  </a:cubicBezTo>
                  <a:cubicBezTo>
                    <a:pt x="173665" y="300321"/>
                    <a:pt x="144596" y="312362"/>
                    <a:pt x="114286" y="312362"/>
                  </a:cubicBezTo>
                  <a:lnTo>
                    <a:pt x="114286" y="312362"/>
                  </a:lnTo>
                  <a:cubicBezTo>
                    <a:pt x="83975" y="312362"/>
                    <a:pt x="54906" y="300321"/>
                    <a:pt x="33473" y="278888"/>
                  </a:cubicBezTo>
                  <a:cubicBezTo>
                    <a:pt x="12041" y="257456"/>
                    <a:pt x="0" y="228387"/>
                    <a:pt x="0" y="198076"/>
                  </a:cubicBezTo>
                  <a:lnTo>
                    <a:pt x="0" y="114286"/>
                  </a:lnTo>
                  <a:cubicBezTo>
                    <a:pt x="0" y="83975"/>
                    <a:pt x="12041" y="54906"/>
                    <a:pt x="33473" y="33473"/>
                  </a:cubicBezTo>
                  <a:cubicBezTo>
                    <a:pt x="54906" y="12041"/>
                    <a:pt x="83975" y="0"/>
                    <a:pt x="114286" y="0"/>
                  </a:cubicBezTo>
                  <a:close/>
                </a:path>
              </a:pathLst>
            </a:custGeom>
            <a:blipFill>
              <a:blip r:embed="rId3"/>
              <a:stretch>
                <a:fillRect l="-14747" t="-91095" r="-230567" b="-1404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1682872" y="3167979"/>
            <a:ext cx="6103292" cy="6452492"/>
            <a:chOff x="0" y="0"/>
            <a:chExt cx="3582784" cy="378777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5696" y="222"/>
              <a:ext cx="3592291" cy="3788822"/>
            </a:xfrm>
            <a:custGeom>
              <a:avLst/>
              <a:gdLst/>
              <a:ahLst/>
              <a:cxnLst/>
              <a:rect r="r" b="b" t="t" l="l"/>
              <a:pathLst>
                <a:path h="3788822" w="3592291">
                  <a:moveTo>
                    <a:pt x="3575476" y="1855397"/>
                  </a:moveTo>
                  <a:cubicBezTo>
                    <a:pt x="3578727" y="1852273"/>
                    <a:pt x="3581978" y="1850711"/>
                    <a:pt x="3584145" y="1846025"/>
                  </a:cubicBezTo>
                  <a:cubicBezTo>
                    <a:pt x="3586313" y="1842901"/>
                    <a:pt x="3591020" y="1838215"/>
                    <a:pt x="3591020" y="1833529"/>
                  </a:cubicBezTo>
                  <a:cubicBezTo>
                    <a:pt x="3591020" y="1830405"/>
                    <a:pt x="3586313" y="1825719"/>
                    <a:pt x="3584145" y="1822595"/>
                  </a:cubicBezTo>
                  <a:lnTo>
                    <a:pt x="3574392" y="1808538"/>
                  </a:lnTo>
                  <a:cubicBezTo>
                    <a:pt x="3576559" y="1805414"/>
                    <a:pt x="3580894" y="1803852"/>
                    <a:pt x="3580894" y="1799166"/>
                  </a:cubicBezTo>
                  <a:cubicBezTo>
                    <a:pt x="3583062" y="1786670"/>
                    <a:pt x="3586313" y="1774174"/>
                    <a:pt x="3586313" y="1761679"/>
                  </a:cubicBezTo>
                  <a:cubicBezTo>
                    <a:pt x="3586313" y="1755431"/>
                    <a:pt x="3578727" y="1750745"/>
                    <a:pt x="3574392" y="1742935"/>
                  </a:cubicBezTo>
                  <a:cubicBezTo>
                    <a:pt x="3578727" y="1742935"/>
                    <a:pt x="3580894" y="1742935"/>
                    <a:pt x="3584145" y="1741373"/>
                  </a:cubicBezTo>
                  <a:lnTo>
                    <a:pt x="3584145" y="1736687"/>
                  </a:lnTo>
                  <a:lnTo>
                    <a:pt x="3574392" y="1736687"/>
                  </a:lnTo>
                  <a:cubicBezTo>
                    <a:pt x="3567889" y="1730439"/>
                    <a:pt x="3561387" y="1717943"/>
                    <a:pt x="3559220" y="1719506"/>
                  </a:cubicBezTo>
                  <a:cubicBezTo>
                    <a:pt x="3547299" y="1728877"/>
                    <a:pt x="3547299" y="1716382"/>
                    <a:pt x="3545132" y="1707010"/>
                  </a:cubicBezTo>
                  <a:cubicBezTo>
                    <a:pt x="3540797" y="1708572"/>
                    <a:pt x="3536461" y="1710134"/>
                    <a:pt x="3533211" y="1708572"/>
                  </a:cubicBezTo>
                  <a:cubicBezTo>
                    <a:pt x="3525625" y="1707010"/>
                    <a:pt x="3518039" y="1702324"/>
                    <a:pt x="3510452" y="1702324"/>
                  </a:cubicBezTo>
                  <a:cubicBezTo>
                    <a:pt x="3500699" y="1700762"/>
                    <a:pt x="3489862" y="1700762"/>
                    <a:pt x="3479025" y="1699200"/>
                  </a:cubicBezTo>
                  <a:cubicBezTo>
                    <a:pt x="3462769" y="1696076"/>
                    <a:pt x="3446513" y="1692952"/>
                    <a:pt x="3430257" y="1689828"/>
                  </a:cubicBezTo>
                  <a:cubicBezTo>
                    <a:pt x="3429173" y="1689828"/>
                    <a:pt x="3427006" y="1692952"/>
                    <a:pt x="3425922" y="1692952"/>
                  </a:cubicBezTo>
                  <a:cubicBezTo>
                    <a:pt x="3417252" y="1691390"/>
                    <a:pt x="3408582" y="1689828"/>
                    <a:pt x="3400997" y="1686704"/>
                  </a:cubicBezTo>
                  <a:cubicBezTo>
                    <a:pt x="3398829" y="1685142"/>
                    <a:pt x="3397746" y="1677332"/>
                    <a:pt x="3397746" y="1674208"/>
                  </a:cubicBezTo>
                  <a:cubicBezTo>
                    <a:pt x="3409667" y="1661713"/>
                    <a:pt x="3421587" y="1649217"/>
                    <a:pt x="3429173" y="1641407"/>
                  </a:cubicBezTo>
                  <a:cubicBezTo>
                    <a:pt x="3437843" y="1639845"/>
                    <a:pt x="3443261" y="1638283"/>
                    <a:pt x="3450848" y="1638283"/>
                  </a:cubicBezTo>
                  <a:cubicBezTo>
                    <a:pt x="3444345" y="1625787"/>
                    <a:pt x="3440010" y="1619539"/>
                    <a:pt x="3434592" y="1610168"/>
                  </a:cubicBezTo>
                  <a:cubicBezTo>
                    <a:pt x="3431341" y="1611730"/>
                    <a:pt x="3428089" y="1613292"/>
                    <a:pt x="3422671" y="1616415"/>
                  </a:cubicBezTo>
                  <a:cubicBezTo>
                    <a:pt x="3422671" y="1608606"/>
                    <a:pt x="3422671" y="1600796"/>
                    <a:pt x="3423755" y="1600796"/>
                  </a:cubicBezTo>
                  <a:cubicBezTo>
                    <a:pt x="3428089" y="1599234"/>
                    <a:pt x="3434592" y="1597672"/>
                    <a:pt x="3437843" y="1600796"/>
                  </a:cubicBezTo>
                  <a:cubicBezTo>
                    <a:pt x="3442178" y="1605482"/>
                    <a:pt x="3444345" y="1613292"/>
                    <a:pt x="3448680" y="1622663"/>
                  </a:cubicBezTo>
                  <a:cubicBezTo>
                    <a:pt x="3450848" y="1622663"/>
                    <a:pt x="3455182" y="1624225"/>
                    <a:pt x="3459517" y="1624225"/>
                  </a:cubicBezTo>
                  <a:cubicBezTo>
                    <a:pt x="3458434" y="1603920"/>
                    <a:pt x="3458434" y="1603920"/>
                    <a:pt x="3446513" y="1574242"/>
                  </a:cubicBezTo>
                  <a:cubicBezTo>
                    <a:pt x="3461685" y="1574242"/>
                    <a:pt x="3466020" y="1567994"/>
                    <a:pt x="3462769" y="1546127"/>
                  </a:cubicBezTo>
                  <a:cubicBezTo>
                    <a:pt x="3472522" y="1544565"/>
                    <a:pt x="3483359" y="1543003"/>
                    <a:pt x="3493113" y="1543003"/>
                  </a:cubicBezTo>
                  <a:cubicBezTo>
                    <a:pt x="3492029" y="1539879"/>
                    <a:pt x="3489862" y="1533631"/>
                    <a:pt x="3488778" y="1528945"/>
                  </a:cubicBezTo>
                  <a:cubicBezTo>
                    <a:pt x="3493113" y="1530507"/>
                    <a:pt x="3496364" y="1532069"/>
                    <a:pt x="3498531" y="1533631"/>
                  </a:cubicBezTo>
                  <a:cubicBezTo>
                    <a:pt x="3499615" y="1525821"/>
                    <a:pt x="3499615" y="1518011"/>
                    <a:pt x="3500699" y="1511764"/>
                  </a:cubicBezTo>
                  <a:cubicBezTo>
                    <a:pt x="3501783" y="1503954"/>
                    <a:pt x="3502866" y="1494582"/>
                    <a:pt x="3503950" y="1486772"/>
                  </a:cubicBezTo>
                  <a:cubicBezTo>
                    <a:pt x="3503950" y="1483648"/>
                    <a:pt x="3502866" y="1478962"/>
                    <a:pt x="3503950" y="1474276"/>
                  </a:cubicBezTo>
                  <a:cubicBezTo>
                    <a:pt x="3507201" y="1461781"/>
                    <a:pt x="3508285" y="1443037"/>
                    <a:pt x="3505034" y="1433665"/>
                  </a:cubicBezTo>
                  <a:cubicBezTo>
                    <a:pt x="3507201" y="1430541"/>
                    <a:pt x="3508285" y="1425855"/>
                    <a:pt x="3508285" y="1422731"/>
                  </a:cubicBezTo>
                  <a:cubicBezTo>
                    <a:pt x="3508285" y="1410236"/>
                    <a:pt x="3508285" y="1396178"/>
                    <a:pt x="3507201" y="1383682"/>
                  </a:cubicBezTo>
                  <a:cubicBezTo>
                    <a:pt x="3506118" y="1371186"/>
                    <a:pt x="3505034" y="1360253"/>
                    <a:pt x="3503950" y="1347757"/>
                  </a:cubicBezTo>
                  <a:cubicBezTo>
                    <a:pt x="3502866" y="1344633"/>
                    <a:pt x="3502866" y="1341509"/>
                    <a:pt x="3503950" y="1336823"/>
                  </a:cubicBezTo>
                  <a:cubicBezTo>
                    <a:pt x="3507201" y="1324327"/>
                    <a:pt x="3509369" y="1311832"/>
                    <a:pt x="3502866" y="1299336"/>
                  </a:cubicBezTo>
                  <a:cubicBezTo>
                    <a:pt x="3500699" y="1296212"/>
                    <a:pt x="3501783" y="1288402"/>
                    <a:pt x="3502866" y="1283716"/>
                  </a:cubicBezTo>
                  <a:cubicBezTo>
                    <a:pt x="3506118" y="1266535"/>
                    <a:pt x="3499615" y="1252477"/>
                    <a:pt x="3487694" y="1249353"/>
                  </a:cubicBezTo>
                  <a:lnTo>
                    <a:pt x="3483359" y="1249353"/>
                  </a:lnTo>
                  <a:cubicBezTo>
                    <a:pt x="3484443" y="1244667"/>
                    <a:pt x="3485527" y="1243105"/>
                    <a:pt x="3486610" y="1239981"/>
                  </a:cubicBezTo>
                  <a:cubicBezTo>
                    <a:pt x="3483359" y="1238419"/>
                    <a:pt x="3480108" y="1238419"/>
                    <a:pt x="3477941" y="1235295"/>
                  </a:cubicBezTo>
                  <a:cubicBezTo>
                    <a:pt x="3475773" y="1233733"/>
                    <a:pt x="3474690" y="1229047"/>
                    <a:pt x="3472522" y="1227485"/>
                  </a:cubicBezTo>
                  <a:cubicBezTo>
                    <a:pt x="3463852" y="1221238"/>
                    <a:pt x="3454099" y="1214990"/>
                    <a:pt x="3444345" y="1208742"/>
                  </a:cubicBezTo>
                  <a:cubicBezTo>
                    <a:pt x="3441094" y="1207180"/>
                    <a:pt x="3436759" y="1207180"/>
                    <a:pt x="3433508" y="1207180"/>
                  </a:cubicBezTo>
                  <a:cubicBezTo>
                    <a:pt x="3431341" y="1208742"/>
                    <a:pt x="3430257" y="1202494"/>
                    <a:pt x="3428089" y="1202494"/>
                  </a:cubicBezTo>
                  <a:cubicBezTo>
                    <a:pt x="3412917" y="1197808"/>
                    <a:pt x="3397746" y="1194684"/>
                    <a:pt x="3382573" y="1188436"/>
                  </a:cubicBezTo>
                  <a:cubicBezTo>
                    <a:pt x="3370652" y="1182188"/>
                    <a:pt x="3356564" y="1194684"/>
                    <a:pt x="3344643" y="1182188"/>
                  </a:cubicBezTo>
                  <a:cubicBezTo>
                    <a:pt x="3343559" y="1180626"/>
                    <a:pt x="3341392" y="1183750"/>
                    <a:pt x="3340308" y="1183750"/>
                  </a:cubicBezTo>
                  <a:cubicBezTo>
                    <a:pt x="3330555" y="1180626"/>
                    <a:pt x="3321885" y="1188436"/>
                    <a:pt x="3312131" y="1183750"/>
                  </a:cubicBezTo>
                  <a:cubicBezTo>
                    <a:pt x="3302378" y="1179064"/>
                    <a:pt x="3291540" y="1177502"/>
                    <a:pt x="3287206" y="1163445"/>
                  </a:cubicBezTo>
                  <a:cubicBezTo>
                    <a:pt x="3282871" y="1149387"/>
                    <a:pt x="3279620" y="1135329"/>
                    <a:pt x="3279620" y="1121271"/>
                  </a:cubicBezTo>
                  <a:cubicBezTo>
                    <a:pt x="3280703" y="1104090"/>
                    <a:pt x="3286122" y="1085346"/>
                    <a:pt x="3265531" y="1088470"/>
                  </a:cubicBezTo>
                  <a:cubicBezTo>
                    <a:pt x="3266615" y="1085346"/>
                    <a:pt x="3266615" y="1082222"/>
                    <a:pt x="3267699" y="1080660"/>
                  </a:cubicBezTo>
                  <a:cubicBezTo>
                    <a:pt x="3204843" y="1071289"/>
                    <a:pt x="3141987" y="1063479"/>
                    <a:pt x="3080215" y="1054107"/>
                  </a:cubicBezTo>
                  <a:cubicBezTo>
                    <a:pt x="3078047" y="1043173"/>
                    <a:pt x="3075880" y="1030677"/>
                    <a:pt x="3073713" y="1013496"/>
                  </a:cubicBezTo>
                  <a:cubicBezTo>
                    <a:pt x="3085633" y="1032239"/>
                    <a:pt x="3096471" y="1043173"/>
                    <a:pt x="3111643" y="1041611"/>
                  </a:cubicBezTo>
                  <a:cubicBezTo>
                    <a:pt x="3112726" y="1029115"/>
                    <a:pt x="3111643" y="1019744"/>
                    <a:pt x="3102973" y="1011934"/>
                  </a:cubicBezTo>
                  <a:cubicBezTo>
                    <a:pt x="3101889" y="1010372"/>
                    <a:pt x="3100806" y="1004124"/>
                    <a:pt x="3101889" y="1001000"/>
                  </a:cubicBezTo>
                  <a:cubicBezTo>
                    <a:pt x="3106224" y="985380"/>
                    <a:pt x="3110559" y="971323"/>
                    <a:pt x="3113810" y="957265"/>
                  </a:cubicBezTo>
                  <a:cubicBezTo>
                    <a:pt x="3118145" y="961951"/>
                    <a:pt x="3121396" y="965075"/>
                    <a:pt x="3125731" y="968199"/>
                  </a:cubicBezTo>
                  <a:lnTo>
                    <a:pt x="3127899" y="965075"/>
                  </a:lnTo>
                  <a:lnTo>
                    <a:pt x="3114894" y="936959"/>
                  </a:lnTo>
                  <a:cubicBezTo>
                    <a:pt x="3123564" y="940083"/>
                    <a:pt x="3131150" y="941645"/>
                    <a:pt x="3140903" y="944769"/>
                  </a:cubicBezTo>
                  <a:cubicBezTo>
                    <a:pt x="3137652" y="935397"/>
                    <a:pt x="3134401" y="929149"/>
                    <a:pt x="3134401" y="929149"/>
                  </a:cubicBezTo>
                  <a:cubicBezTo>
                    <a:pt x="3139819" y="922901"/>
                    <a:pt x="3145238" y="916654"/>
                    <a:pt x="3152824" y="908844"/>
                  </a:cubicBezTo>
                  <a:cubicBezTo>
                    <a:pt x="3152824" y="907282"/>
                    <a:pt x="3153908" y="897910"/>
                    <a:pt x="3157159" y="896348"/>
                  </a:cubicBezTo>
                  <a:cubicBezTo>
                    <a:pt x="3163661" y="891662"/>
                    <a:pt x="3165829" y="899472"/>
                    <a:pt x="3167996" y="907282"/>
                  </a:cubicBezTo>
                  <a:cubicBezTo>
                    <a:pt x="3169080" y="911968"/>
                    <a:pt x="3175582" y="913530"/>
                    <a:pt x="3179917" y="915092"/>
                  </a:cubicBezTo>
                  <a:cubicBezTo>
                    <a:pt x="3184252" y="916654"/>
                    <a:pt x="3189671" y="916654"/>
                    <a:pt x="3195089" y="915092"/>
                  </a:cubicBezTo>
                  <a:cubicBezTo>
                    <a:pt x="3203759" y="915092"/>
                    <a:pt x="3212429" y="913530"/>
                    <a:pt x="3224350" y="911968"/>
                  </a:cubicBezTo>
                  <a:cubicBezTo>
                    <a:pt x="3215680" y="908844"/>
                    <a:pt x="3209178" y="905720"/>
                    <a:pt x="3203759" y="904158"/>
                  </a:cubicBezTo>
                  <a:cubicBezTo>
                    <a:pt x="3203759" y="902596"/>
                    <a:pt x="3203759" y="901034"/>
                    <a:pt x="3202675" y="899472"/>
                  </a:cubicBezTo>
                  <a:cubicBezTo>
                    <a:pt x="3211345" y="896348"/>
                    <a:pt x="3220015" y="893224"/>
                    <a:pt x="3227601" y="890100"/>
                  </a:cubicBezTo>
                  <a:cubicBezTo>
                    <a:pt x="3236271" y="893224"/>
                    <a:pt x="3243857" y="897910"/>
                    <a:pt x="3250359" y="901034"/>
                  </a:cubicBezTo>
                  <a:cubicBezTo>
                    <a:pt x="3252527" y="929149"/>
                    <a:pt x="3265531" y="905720"/>
                    <a:pt x="3273117" y="908844"/>
                  </a:cubicBezTo>
                  <a:cubicBezTo>
                    <a:pt x="3270950" y="902596"/>
                    <a:pt x="3267699" y="896348"/>
                    <a:pt x="3264447" y="888538"/>
                  </a:cubicBezTo>
                  <a:cubicBezTo>
                    <a:pt x="3278536" y="891662"/>
                    <a:pt x="3292624" y="891662"/>
                    <a:pt x="3302378" y="907282"/>
                  </a:cubicBezTo>
                  <a:cubicBezTo>
                    <a:pt x="3303461" y="908844"/>
                    <a:pt x="3307796" y="907282"/>
                    <a:pt x="3309964" y="905720"/>
                  </a:cubicBezTo>
                  <a:cubicBezTo>
                    <a:pt x="3313215" y="907282"/>
                    <a:pt x="3318633" y="910406"/>
                    <a:pt x="3320801" y="908844"/>
                  </a:cubicBezTo>
                  <a:cubicBezTo>
                    <a:pt x="3324052" y="904158"/>
                    <a:pt x="3324052" y="896348"/>
                    <a:pt x="3327303" y="886976"/>
                  </a:cubicBezTo>
                  <a:cubicBezTo>
                    <a:pt x="3334889" y="905720"/>
                    <a:pt x="3342476" y="894786"/>
                    <a:pt x="3350062" y="886976"/>
                  </a:cubicBezTo>
                  <a:cubicBezTo>
                    <a:pt x="3348978" y="891662"/>
                    <a:pt x="3348978" y="894786"/>
                    <a:pt x="3348978" y="894786"/>
                  </a:cubicBezTo>
                  <a:cubicBezTo>
                    <a:pt x="3355480" y="899472"/>
                    <a:pt x="3360899" y="902596"/>
                    <a:pt x="3368485" y="907282"/>
                  </a:cubicBezTo>
                  <a:cubicBezTo>
                    <a:pt x="3373903" y="904158"/>
                    <a:pt x="3380406" y="893224"/>
                    <a:pt x="3390159" y="904158"/>
                  </a:cubicBezTo>
                  <a:cubicBezTo>
                    <a:pt x="3391243" y="905720"/>
                    <a:pt x="3395578" y="902596"/>
                    <a:pt x="3398829" y="902596"/>
                  </a:cubicBezTo>
                  <a:cubicBezTo>
                    <a:pt x="3402080" y="901034"/>
                    <a:pt x="3404248" y="901034"/>
                    <a:pt x="3405331" y="899472"/>
                  </a:cubicBezTo>
                  <a:cubicBezTo>
                    <a:pt x="3407499" y="888538"/>
                    <a:pt x="3408582" y="879166"/>
                    <a:pt x="3411834" y="869795"/>
                  </a:cubicBezTo>
                  <a:cubicBezTo>
                    <a:pt x="3415085" y="860423"/>
                    <a:pt x="3414001" y="851051"/>
                    <a:pt x="3407499" y="847927"/>
                  </a:cubicBezTo>
                  <a:cubicBezTo>
                    <a:pt x="3405331" y="846365"/>
                    <a:pt x="3403164" y="846365"/>
                    <a:pt x="3402080" y="844803"/>
                  </a:cubicBezTo>
                  <a:cubicBezTo>
                    <a:pt x="3411834" y="830745"/>
                    <a:pt x="3420503" y="821373"/>
                    <a:pt x="3434592" y="827621"/>
                  </a:cubicBezTo>
                  <a:cubicBezTo>
                    <a:pt x="3437843" y="829183"/>
                    <a:pt x="3442178" y="822936"/>
                    <a:pt x="3447597" y="818250"/>
                  </a:cubicBezTo>
                  <a:cubicBezTo>
                    <a:pt x="3444345" y="813564"/>
                    <a:pt x="3442178" y="812002"/>
                    <a:pt x="3440010" y="810440"/>
                  </a:cubicBezTo>
                  <a:cubicBezTo>
                    <a:pt x="3448680" y="783886"/>
                    <a:pt x="3462769" y="801068"/>
                    <a:pt x="3475773" y="801068"/>
                  </a:cubicBezTo>
                  <a:cubicBezTo>
                    <a:pt x="3471438" y="796382"/>
                    <a:pt x="3469271" y="791696"/>
                    <a:pt x="3467103" y="790134"/>
                  </a:cubicBezTo>
                  <a:cubicBezTo>
                    <a:pt x="3473606" y="785448"/>
                    <a:pt x="3480108" y="782324"/>
                    <a:pt x="3485527" y="777638"/>
                  </a:cubicBezTo>
                  <a:cubicBezTo>
                    <a:pt x="3486610" y="771390"/>
                    <a:pt x="3485527" y="765143"/>
                    <a:pt x="3486610" y="762019"/>
                  </a:cubicBezTo>
                  <a:cubicBezTo>
                    <a:pt x="3492029" y="749523"/>
                    <a:pt x="3488778" y="740151"/>
                    <a:pt x="3480108" y="733903"/>
                  </a:cubicBezTo>
                  <a:cubicBezTo>
                    <a:pt x="3476857" y="730779"/>
                    <a:pt x="3473606" y="724531"/>
                    <a:pt x="3471438" y="719846"/>
                  </a:cubicBezTo>
                  <a:cubicBezTo>
                    <a:pt x="3474690" y="719846"/>
                    <a:pt x="3479025" y="718284"/>
                    <a:pt x="3483359" y="718284"/>
                  </a:cubicBezTo>
                  <a:lnTo>
                    <a:pt x="3483359" y="699540"/>
                  </a:lnTo>
                  <a:cubicBezTo>
                    <a:pt x="3485527" y="699540"/>
                    <a:pt x="3487694" y="699540"/>
                    <a:pt x="3489862" y="701102"/>
                  </a:cubicBezTo>
                  <a:cubicBezTo>
                    <a:pt x="3490946" y="682358"/>
                    <a:pt x="3492029" y="663615"/>
                    <a:pt x="3494197" y="643309"/>
                  </a:cubicBezTo>
                  <a:cubicBezTo>
                    <a:pt x="3482276" y="633937"/>
                    <a:pt x="3488778" y="623003"/>
                    <a:pt x="3495280" y="608946"/>
                  </a:cubicBezTo>
                  <a:cubicBezTo>
                    <a:pt x="3495280" y="608946"/>
                    <a:pt x="3493113" y="607384"/>
                    <a:pt x="3490946" y="607384"/>
                  </a:cubicBezTo>
                  <a:cubicBezTo>
                    <a:pt x="3492029" y="601136"/>
                    <a:pt x="3494197" y="594888"/>
                    <a:pt x="3495280" y="588640"/>
                  </a:cubicBezTo>
                  <a:cubicBezTo>
                    <a:pt x="3497448" y="576144"/>
                    <a:pt x="3494197" y="574582"/>
                    <a:pt x="3484443" y="580830"/>
                  </a:cubicBezTo>
                  <a:cubicBezTo>
                    <a:pt x="3483359" y="577706"/>
                    <a:pt x="3482276" y="573021"/>
                    <a:pt x="3480108" y="569897"/>
                  </a:cubicBezTo>
                  <a:cubicBezTo>
                    <a:pt x="3479025" y="571459"/>
                    <a:pt x="3479025" y="573021"/>
                    <a:pt x="3477941" y="574582"/>
                  </a:cubicBezTo>
                  <a:cubicBezTo>
                    <a:pt x="3473606" y="573021"/>
                    <a:pt x="3470355" y="569897"/>
                    <a:pt x="3466020" y="568335"/>
                  </a:cubicBezTo>
                  <a:cubicBezTo>
                    <a:pt x="3444345" y="555839"/>
                    <a:pt x="3421587" y="558963"/>
                    <a:pt x="3399912" y="557401"/>
                  </a:cubicBezTo>
                  <a:cubicBezTo>
                    <a:pt x="3396661" y="557401"/>
                    <a:pt x="3392327" y="562087"/>
                    <a:pt x="3389076" y="562087"/>
                  </a:cubicBezTo>
                  <a:cubicBezTo>
                    <a:pt x="3376071" y="560525"/>
                    <a:pt x="3364150" y="554277"/>
                    <a:pt x="3352229" y="552715"/>
                  </a:cubicBezTo>
                  <a:cubicBezTo>
                    <a:pt x="3335973" y="551153"/>
                    <a:pt x="3319717" y="551153"/>
                    <a:pt x="3303461" y="551153"/>
                  </a:cubicBezTo>
                  <a:cubicBezTo>
                    <a:pt x="3291540" y="551153"/>
                    <a:pt x="3289373" y="541781"/>
                    <a:pt x="3290457" y="529285"/>
                  </a:cubicBezTo>
                  <a:cubicBezTo>
                    <a:pt x="3294792" y="524600"/>
                    <a:pt x="3299127" y="515228"/>
                    <a:pt x="3299127" y="513666"/>
                  </a:cubicBezTo>
                  <a:cubicBezTo>
                    <a:pt x="3285038" y="498046"/>
                    <a:pt x="3298043" y="487112"/>
                    <a:pt x="3301294" y="474617"/>
                  </a:cubicBezTo>
                  <a:cubicBezTo>
                    <a:pt x="3300210" y="443377"/>
                    <a:pt x="3299127" y="412138"/>
                    <a:pt x="3298043" y="379336"/>
                  </a:cubicBezTo>
                  <a:cubicBezTo>
                    <a:pt x="3300210" y="377774"/>
                    <a:pt x="3304545" y="376212"/>
                    <a:pt x="3307796" y="374651"/>
                  </a:cubicBezTo>
                  <a:cubicBezTo>
                    <a:pt x="3306713" y="369965"/>
                    <a:pt x="3304545" y="365279"/>
                    <a:pt x="3304545" y="360593"/>
                  </a:cubicBezTo>
                  <a:cubicBezTo>
                    <a:pt x="3307796" y="341849"/>
                    <a:pt x="3308880" y="323106"/>
                    <a:pt x="3294792" y="309048"/>
                  </a:cubicBezTo>
                  <a:cubicBezTo>
                    <a:pt x="3301294" y="302800"/>
                    <a:pt x="3306713" y="298114"/>
                    <a:pt x="3313215" y="291866"/>
                  </a:cubicBezTo>
                  <a:cubicBezTo>
                    <a:pt x="3312131" y="290304"/>
                    <a:pt x="3311048" y="287180"/>
                    <a:pt x="3311048" y="285618"/>
                  </a:cubicBezTo>
                  <a:cubicBezTo>
                    <a:pt x="3311048" y="284056"/>
                    <a:pt x="3309964" y="284056"/>
                    <a:pt x="3308880" y="284056"/>
                  </a:cubicBezTo>
                  <a:cubicBezTo>
                    <a:pt x="3298043" y="284056"/>
                    <a:pt x="3293708" y="280932"/>
                    <a:pt x="3292624" y="265313"/>
                  </a:cubicBezTo>
                  <a:cubicBezTo>
                    <a:pt x="3292624" y="262189"/>
                    <a:pt x="3292624" y="257503"/>
                    <a:pt x="3294792" y="254379"/>
                  </a:cubicBezTo>
                  <a:cubicBezTo>
                    <a:pt x="3299127" y="249693"/>
                    <a:pt x="3303461" y="245007"/>
                    <a:pt x="3308880" y="241883"/>
                  </a:cubicBezTo>
                  <a:cubicBezTo>
                    <a:pt x="3311048" y="240321"/>
                    <a:pt x="3315382" y="241883"/>
                    <a:pt x="3317550" y="243445"/>
                  </a:cubicBezTo>
                  <a:cubicBezTo>
                    <a:pt x="3329471" y="252817"/>
                    <a:pt x="3330555" y="252817"/>
                    <a:pt x="3332722" y="232511"/>
                  </a:cubicBezTo>
                  <a:cubicBezTo>
                    <a:pt x="3334889" y="234073"/>
                    <a:pt x="3337057" y="235635"/>
                    <a:pt x="3340308" y="237197"/>
                  </a:cubicBezTo>
                  <a:cubicBezTo>
                    <a:pt x="3339224" y="230949"/>
                    <a:pt x="3339224" y="226263"/>
                    <a:pt x="3337057" y="221578"/>
                  </a:cubicBezTo>
                  <a:cubicBezTo>
                    <a:pt x="3337057" y="220016"/>
                    <a:pt x="3334889" y="218454"/>
                    <a:pt x="3332722" y="216892"/>
                  </a:cubicBezTo>
                  <a:cubicBezTo>
                    <a:pt x="3334889" y="215330"/>
                    <a:pt x="3337057" y="212206"/>
                    <a:pt x="3339224" y="213768"/>
                  </a:cubicBezTo>
                  <a:cubicBezTo>
                    <a:pt x="3350062" y="218454"/>
                    <a:pt x="3356564" y="207520"/>
                    <a:pt x="3364150" y="201272"/>
                  </a:cubicBezTo>
                  <a:cubicBezTo>
                    <a:pt x="3357648" y="188776"/>
                    <a:pt x="3351145" y="177842"/>
                    <a:pt x="3345727" y="165347"/>
                  </a:cubicBezTo>
                  <a:cubicBezTo>
                    <a:pt x="3354397" y="159099"/>
                    <a:pt x="3360899" y="155975"/>
                    <a:pt x="3367401" y="151289"/>
                  </a:cubicBezTo>
                  <a:cubicBezTo>
                    <a:pt x="3353313" y="116926"/>
                    <a:pt x="3353313" y="116926"/>
                    <a:pt x="3363066" y="102868"/>
                  </a:cubicBezTo>
                  <a:cubicBezTo>
                    <a:pt x="3363066" y="101306"/>
                    <a:pt x="3361982" y="99744"/>
                    <a:pt x="3361982" y="98182"/>
                  </a:cubicBezTo>
                  <a:cubicBezTo>
                    <a:pt x="3358731" y="99744"/>
                    <a:pt x="3354397" y="101306"/>
                    <a:pt x="3351145" y="104430"/>
                  </a:cubicBezTo>
                  <a:lnTo>
                    <a:pt x="3350062" y="102868"/>
                  </a:lnTo>
                  <a:cubicBezTo>
                    <a:pt x="3354397" y="96620"/>
                    <a:pt x="3358731" y="91934"/>
                    <a:pt x="3363066" y="85686"/>
                  </a:cubicBezTo>
                  <a:cubicBezTo>
                    <a:pt x="3363066" y="81000"/>
                    <a:pt x="3365234" y="70067"/>
                    <a:pt x="3363066" y="66943"/>
                  </a:cubicBezTo>
                  <a:cubicBezTo>
                    <a:pt x="3354397" y="56009"/>
                    <a:pt x="3364150" y="45075"/>
                    <a:pt x="3361982" y="34141"/>
                  </a:cubicBezTo>
                  <a:cubicBezTo>
                    <a:pt x="3360899" y="31017"/>
                    <a:pt x="3361982" y="23208"/>
                    <a:pt x="3360899" y="23208"/>
                  </a:cubicBezTo>
                  <a:cubicBezTo>
                    <a:pt x="3354397" y="18522"/>
                    <a:pt x="3346810" y="10712"/>
                    <a:pt x="3339224" y="10712"/>
                  </a:cubicBezTo>
                  <a:cubicBezTo>
                    <a:pt x="3321885" y="9150"/>
                    <a:pt x="3304545" y="12274"/>
                    <a:pt x="3287206" y="12274"/>
                  </a:cubicBezTo>
                  <a:lnTo>
                    <a:pt x="3231936" y="12274"/>
                  </a:lnTo>
                  <a:cubicBezTo>
                    <a:pt x="3218931" y="12274"/>
                    <a:pt x="3208094" y="7588"/>
                    <a:pt x="3195089" y="2902"/>
                  </a:cubicBezTo>
                  <a:cubicBezTo>
                    <a:pt x="3179917" y="-2762"/>
                    <a:pt x="3163661" y="1340"/>
                    <a:pt x="3147406" y="2902"/>
                  </a:cubicBezTo>
                  <a:cubicBezTo>
                    <a:pt x="3112726" y="4464"/>
                    <a:pt x="3078047" y="4464"/>
                    <a:pt x="3043368" y="6026"/>
                  </a:cubicBezTo>
                  <a:cubicBezTo>
                    <a:pt x="3027112" y="6026"/>
                    <a:pt x="3009773" y="9150"/>
                    <a:pt x="2993517" y="10712"/>
                  </a:cubicBezTo>
                  <a:cubicBezTo>
                    <a:pt x="2972926" y="12274"/>
                    <a:pt x="2952336" y="10712"/>
                    <a:pt x="2931745" y="12274"/>
                  </a:cubicBezTo>
                  <a:cubicBezTo>
                    <a:pt x="2910070" y="13836"/>
                    <a:pt x="2888396" y="16960"/>
                    <a:pt x="2866722" y="18522"/>
                  </a:cubicBezTo>
                  <a:cubicBezTo>
                    <a:pt x="2840712" y="20084"/>
                    <a:pt x="2814703" y="20084"/>
                    <a:pt x="2788694" y="21646"/>
                  </a:cubicBezTo>
                  <a:lnTo>
                    <a:pt x="2707414" y="26332"/>
                  </a:lnTo>
                  <a:cubicBezTo>
                    <a:pt x="2682489" y="27893"/>
                    <a:pt x="2658647" y="27893"/>
                    <a:pt x="2633721" y="27893"/>
                  </a:cubicBezTo>
                  <a:cubicBezTo>
                    <a:pt x="2615298" y="27893"/>
                    <a:pt x="2595791" y="29455"/>
                    <a:pt x="2577368" y="31017"/>
                  </a:cubicBezTo>
                  <a:lnTo>
                    <a:pt x="2522098" y="35703"/>
                  </a:lnTo>
                  <a:cubicBezTo>
                    <a:pt x="2509093" y="37265"/>
                    <a:pt x="2496089" y="37265"/>
                    <a:pt x="2482000" y="38827"/>
                  </a:cubicBezTo>
                  <a:cubicBezTo>
                    <a:pt x="2460326" y="40389"/>
                    <a:pt x="2438652" y="40389"/>
                    <a:pt x="2416977" y="41951"/>
                  </a:cubicBezTo>
                  <a:cubicBezTo>
                    <a:pt x="2392052" y="43513"/>
                    <a:pt x="2368210" y="46637"/>
                    <a:pt x="2344368" y="48199"/>
                  </a:cubicBezTo>
                  <a:cubicBezTo>
                    <a:pt x="2319442" y="51323"/>
                    <a:pt x="2295600" y="54447"/>
                    <a:pt x="2270675" y="57571"/>
                  </a:cubicBezTo>
                  <a:cubicBezTo>
                    <a:pt x="2260921" y="59133"/>
                    <a:pt x="2251168" y="59133"/>
                    <a:pt x="2240330" y="60695"/>
                  </a:cubicBezTo>
                  <a:lnTo>
                    <a:pt x="2208902" y="60695"/>
                  </a:lnTo>
                  <a:cubicBezTo>
                    <a:pt x="2173140" y="63819"/>
                    <a:pt x="2138460" y="68505"/>
                    <a:pt x="2102698" y="71629"/>
                  </a:cubicBezTo>
                  <a:cubicBezTo>
                    <a:pt x="2081023" y="73191"/>
                    <a:pt x="2058265" y="74753"/>
                    <a:pt x="2036591" y="77876"/>
                  </a:cubicBezTo>
                  <a:cubicBezTo>
                    <a:pt x="2023586" y="79438"/>
                    <a:pt x="2009498" y="82562"/>
                    <a:pt x="1996493" y="84124"/>
                  </a:cubicBezTo>
                  <a:lnTo>
                    <a:pt x="1908711" y="93496"/>
                  </a:lnTo>
                  <a:cubicBezTo>
                    <a:pt x="1890288" y="95058"/>
                    <a:pt x="1872949" y="101306"/>
                    <a:pt x="1855609" y="102868"/>
                  </a:cubicBezTo>
                  <a:cubicBezTo>
                    <a:pt x="1828516" y="105992"/>
                    <a:pt x="1800339" y="107554"/>
                    <a:pt x="1773246" y="110678"/>
                  </a:cubicBezTo>
                  <a:cubicBezTo>
                    <a:pt x="1766744" y="110678"/>
                    <a:pt x="1759158" y="112240"/>
                    <a:pt x="1752656" y="112240"/>
                  </a:cubicBezTo>
                  <a:cubicBezTo>
                    <a:pt x="1728814" y="115364"/>
                    <a:pt x="1706056" y="118488"/>
                    <a:pt x="1682214" y="121612"/>
                  </a:cubicBezTo>
                  <a:cubicBezTo>
                    <a:pt x="1669209" y="123174"/>
                    <a:pt x="1655121" y="126298"/>
                    <a:pt x="1642116" y="127859"/>
                  </a:cubicBezTo>
                  <a:cubicBezTo>
                    <a:pt x="1625860" y="129421"/>
                    <a:pt x="1609604" y="130983"/>
                    <a:pt x="1594432" y="132545"/>
                  </a:cubicBezTo>
                  <a:cubicBezTo>
                    <a:pt x="1564088" y="137231"/>
                    <a:pt x="1532660" y="141917"/>
                    <a:pt x="1502316" y="146603"/>
                  </a:cubicBezTo>
                  <a:cubicBezTo>
                    <a:pt x="1496897" y="148165"/>
                    <a:pt x="1492562" y="152851"/>
                    <a:pt x="1487144" y="152851"/>
                  </a:cubicBezTo>
                  <a:cubicBezTo>
                    <a:pt x="1462218" y="155975"/>
                    <a:pt x="1437292" y="155975"/>
                    <a:pt x="1413451" y="160661"/>
                  </a:cubicBezTo>
                  <a:cubicBezTo>
                    <a:pt x="1400446" y="163785"/>
                    <a:pt x="1386358" y="155975"/>
                    <a:pt x="1374437" y="171595"/>
                  </a:cubicBezTo>
                  <a:cubicBezTo>
                    <a:pt x="1370102" y="176281"/>
                    <a:pt x="1358181" y="168471"/>
                    <a:pt x="1350595" y="170033"/>
                  </a:cubicBezTo>
                  <a:cubicBezTo>
                    <a:pt x="1320251" y="174719"/>
                    <a:pt x="1289906" y="180966"/>
                    <a:pt x="1260646" y="185652"/>
                  </a:cubicBezTo>
                  <a:cubicBezTo>
                    <a:pt x="1236804" y="190338"/>
                    <a:pt x="1214046" y="193462"/>
                    <a:pt x="1190204" y="198148"/>
                  </a:cubicBezTo>
                  <a:cubicBezTo>
                    <a:pt x="1181534" y="199710"/>
                    <a:pt x="1172864" y="204396"/>
                    <a:pt x="1165278" y="205958"/>
                  </a:cubicBezTo>
                  <a:cubicBezTo>
                    <a:pt x="1143604" y="209082"/>
                    <a:pt x="1121929" y="212206"/>
                    <a:pt x="1101339" y="215330"/>
                  </a:cubicBezTo>
                  <a:cubicBezTo>
                    <a:pt x="1101339" y="221578"/>
                    <a:pt x="1101339" y="224702"/>
                    <a:pt x="1100255" y="227825"/>
                  </a:cubicBezTo>
                  <a:cubicBezTo>
                    <a:pt x="1098088" y="224702"/>
                    <a:pt x="1095920" y="220016"/>
                    <a:pt x="1093753" y="213768"/>
                  </a:cubicBezTo>
                  <a:cubicBezTo>
                    <a:pt x="1089418" y="230949"/>
                    <a:pt x="1080748" y="220016"/>
                    <a:pt x="1074246" y="221578"/>
                  </a:cubicBezTo>
                  <a:cubicBezTo>
                    <a:pt x="1062325" y="224702"/>
                    <a:pt x="1049320" y="229387"/>
                    <a:pt x="1037399" y="230949"/>
                  </a:cubicBezTo>
                  <a:cubicBezTo>
                    <a:pt x="1015725" y="235635"/>
                    <a:pt x="994050" y="238759"/>
                    <a:pt x="972376" y="241883"/>
                  </a:cubicBezTo>
                  <a:cubicBezTo>
                    <a:pt x="953953" y="245007"/>
                    <a:pt x="935529" y="251255"/>
                    <a:pt x="917106" y="255941"/>
                  </a:cubicBezTo>
                  <a:cubicBezTo>
                    <a:pt x="885678" y="263751"/>
                    <a:pt x="853166" y="268437"/>
                    <a:pt x="821739" y="276246"/>
                  </a:cubicBezTo>
                  <a:cubicBezTo>
                    <a:pt x="800064" y="280932"/>
                    <a:pt x="778390" y="288742"/>
                    <a:pt x="755631" y="293428"/>
                  </a:cubicBezTo>
                  <a:cubicBezTo>
                    <a:pt x="732873" y="299676"/>
                    <a:pt x="709031" y="304362"/>
                    <a:pt x="686273" y="310610"/>
                  </a:cubicBezTo>
                  <a:cubicBezTo>
                    <a:pt x="670017" y="315296"/>
                    <a:pt x="653762" y="321544"/>
                    <a:pt x="637506" y="326229"/>
                  </a:cubicBezTo>
                  <a:cubicBezTo>
                    <a:pt x="604994" y="334039"/>
                    <a:pt x="571399" y="341849"/>
                    <a:pt x="538887" y="349659"/>
                  </a:cubicBezTo>
                  <a:cubicBezTo>
                    <a:pt x="526966" y="352783"/>
                    <a:pt x="516129" y="359031"/>
                    <a:pt x="504208" y="362155"/>
                  </a:cubicBezTo>
                  <a:cubicBezTo>
                    <a:pt x="483617" y="368403"/>
                    <a:pt x="463027" y="371527"/>
                    <a:pt x="442436" y="377774"/>
                  </a:cubicBezTo>
                  <a:cubicBezTo>
                    <a:pt x="427264" y="382460"/>
                    <a:pt x="413175" y="390270"/>
                    <a:pt x="399087" y="393394"/>
                  </a:cubicBezTo>
                  <a:cubicBezTo>
                    <a:pt x="368743" y="402766"/>
                    <a:pt x="338399" y="409014"/>
                    <a:pt x="308054" y="416824"/>
                  </a:cubicBezTo>
                  <a:cubicBezTo>
                    <a:pt x="295050" y="419948"/>
                    <a:pt x="282045" y="426195"/>
                    <a:pt x="269040" y="430881"/>
                  </a:cubicBezTo>
                  <a:cubicBezTo>
                    <a:pt x="248450" y="438691"/>
                    <a:pt x="226775" y="444939"/>
                    <a:pt x="206184" y="452749"/>
                  </a:cubicBezTo>
                  <a:cubicBezTo>
                    <a:pt x="200766" y="454311"/>
                    <a:pt x="195347" y="458997"/>
                    <a:pt x="188845" y="460559"/>
                  </a:cubicBezTo>
                  <a:cubicBezTo>
                    <a:pt x="182343" y="462121"/>
                    <a:pt x="175840" y="462121"/>
                    <a:pt x="169338" y="463683"/>
                  </a:cubicBezTo>
                  <a:cubicBezTo>
                    <a:pt x="156333" y="468369"/>
                    <a:pt x="143329" y="473055"/>
                    <a:pt x="131408" y="477740"/>
                  </a:cubicBezTo>
                  <a:cubicBezTo>
                    <a:pt x="105398" y="487112"/>
                    <a:pt x="92394" y="490236"/>
                    <a:pt x="80473" y="499608"/>
                  </a:cubicBezTo>
                  <a:cubicBezTo>
                    <a:pt x="69636" y="507418"/>
                    <a:pt x="54463" y="505856"/>
                    <a:pt x="50129" y="530847"/>
                  </a:cubicBezTo>
                  <a:cubicBezTo>
                    <a:pt x="47961" y="538657"/>
                    <a:pt x="42542" y="543343"/>
                    <a:pt x="52296" y="546467"/>
                  </a:cubicBezTo>
                  <a:cubicBezTo>
                    <a:pt x="53380" y="546467"/>
                    <a:pt x="55547" y="551153"/>
                    <a:pt x="54463" y="552715"/>
                  </a:cubicBezTo>
                  <a:cubicBezTo>
                    <a:pt x="52296" y="562087"/>
                    <a:pt x="50129" y="571459"/>
                    <a:pt x="47961" y="583954"/>
                  </a:cubicBezTo>
                  <a:cubicBezTo>
                    <a:pt x="47961" y="583954"/>
                    <a:pt x="50129" y="585516"/>
                    <a:pt x="52296" y="588640"/>
                  </a:cubicBezTo>
                  <a:cubicBezTo>
                    <a:pt x="45794" y="598012"/>
                    <a:pt x="45794" y="632375"/>
                    <a:pt x="50129" y="643309"/>
                  </a:cubicBezTo>
                  <a:cubicBezTo>
                    <a:pt x="52296" y="649557"/>
                    <a:pt x="53380" y="657367"/>
                    <a:pt x="54463" y="665177"/>
                  </a:cubicBezTo>
                  <a:cubicBezTo>
                    <a:pt x="41459" y="669863"/>
                    <a:pt x="56631" y="680796"/>
                    <a:pt x="52296" y="687044"/>
                  </a:cubicBezTo>
                  <a:cubicBezTo>
                    <a:pt x="54463" y="687044"/>
                    <a:pt x="56631" y="687044"/>
                    <a:pt x="59882" y="688606"/>
                  </a:cubicBezTo>
                  <a:cubicBezTo>
                    <a:pt x="57715" y="693292"/>
                    <a:pt x="55547" y="696416"/>
                    <a:pt x="54463" y="697978"/>
                  </a:cubicBezTo>
                  <a:cubicBezTo>
                    <a:pt x="56631" y="701102"/>
                    <a:pt x="59882" y="702664"/>
                    <a:pt x="62049" y="705788"/>
                  </a:cubicBezTo>
                  <a:cubicBezTo>
                    <a:pt x="50129" y="729217"/>
                    <a:pt x="50129" y="740151"/>
                    <a:pt x="64217" y="760457"/>
                  </a:cubicBezTo>
                  <a:cubicBezTo>
                    <a:pt x="65301" y="762019"/>
                    <a:pt x="67468" y="765143"/>
                    <a:pt x="67468" y="766705"/>
                  </a:cubicBezTo>
                  <a:cubicBezTo>
                    <a:pt x="64217" y="783886"/>
                    <a:pt x="65301" y="799506"/>
                    <a:pt x="72887" y="813564"/>
                  </a:cubicBezTo>
                  <a:cubicBezTo>
                    <a:pt x="72887" y="813564"/>
                    <a:pt x="71803" y="818250"/>
                    <a:pt x="69636" y="821373"/>
                  </a:cubicBezTo>
                  <a:cubicBezTo>
                    <a:pt x="72887" y="819812"/>
                    <a:pt x="75054" y="818250"/>
                    <a:pt x="77222" y="818250"/>
                  </a:cubicBezTo>
                  <a:lnTo>
                    <a:pt x="73970" y="846365"/>
                  </a:lnTo>
                  <a:lnTo>
                    <a:pt x="85891" y="846365"/>
                  </a:lnTo>
                  <a:cubicBezTo>
                    <a:pt x="89143" y="852613"/>
                    <a:pt x="92394" y="857299"/>
                    <a:pt x="92394" y="858861"/>
                  </a:cubicBezTo>
                  <a:cubicBezTo>
                    <a:pt x="95645" y="854175"/>
                    <a:pt x="97812" y="852613"/>
                    <a:pt x="98896" y="851051"/>
                  </a:cubicBezTo>
                  <a:cubicBezTo>
                    <a:pt x="104315" y="863547"/>
                    <a:pt x="108650" y="872919"/>
                    <a:pt x="111901" y="882290"/>
                  </a:cubicBezTo>
                  <a:cubicBezTo>
                    <a:pt x="110817" y="893224"/>
                    <a:pt x="108650" y="902596"/>
                    <a:pt x="107566" y="908844"/>
                  </a:cubicBezTo>
                  <a:cubicBezTo>
                    <a:pt x="102147" y="908844"/>
                    <a:pt x="96729" y="907282"/>
                    <a:pt x="93477" y="910406"/>
                  </a:cubicBezTo>
                  <a:cubicBezTo>
                    <a:pt x="90226" y="913530"/>
                    <a:pt x="90226" y="921339"/>
                    <a:pt x="88059" y="926025"/>
                  </a:cubicBezTo>
                  <a:cubicBezTo>
                    <a:pt x="88059" y="927587"/>
                    <a:pt x="95645" y="947893"/>
                    <a:pt x="94561" y="949455"/>
                  </a:cubicBezTo>
                  <a:cubicBezTo>
                    <a:pt x="93477" y="960389"/>
                    <a:pt x="91310" y="971323"/>
                    <a:pt x="90226" y="983818"/>
                  </a:cubicBezTo>
                  <a:cubicBezTo>
                    <a:pt x="94561" y="988504"/>
                    <a:pt x="99980" y="994752"/>
                    <a:pt x="104315" y="999438"/>
                  </a:cubicBezTo>
                  <a:cubicBezTo>
                    <a:pt x="96729" y="1005686"/>
                    <a:pt x="91310" y="1011934"/>
                    <a:pt x="85891" y="1016620"/>
                  </a:cubicBezTo>
                  <a:cubicBezTo>
                    <a:pt x="88059" y="1018182"/>
                    <a:pt x="89143" y="1019744"/>
                    <a:pt x="91310" y="1021305"/>
                  </a:cubicBezTo>
                  <a:cubicBezTo>
                    <a:pt x="92394" y="1027553"/>
                    <a:pt x="94561" y="1033801"/>
                    <a:pt x="94561" y="1040049"/>
                  </a:cubicBezTo>
                  <a:cubicBezTo>
                    <a:pt x="94561" y="1046297"/>
                    <a:pt x="91310" y="1057231"/>
                    <a:pt x="93477" y="1058793"/>
                  </a:cubicBezTo>
                  <a:cubicBezTo>
                    <a:pt x="103231" y="1066603"/>
                    <a:pt x="97812" y="1090032"/>
                    <a:pt x="110817" y="1093156"/>
                  </a:cubicBezTo>
                  <a:cubicBezTo>
                    <a:pt x="111901" y="1093156"/>
                    <a:pt x="111901" y="1096280"/>
                    <a:pt x="114068" y="1099404"/>
                  </a:cubicBezTo>
                  <a:cubicBezTo>
                    <a:pt x="110817" y="1099404"/>
                    <a:pt x="108650" y="1099404"/>
                    <a:pt x="104315" y="1100966"/>
                  </a:cubicBezTo>
                  <a:cubicBezTo>
                    <a:pt x="116236" y="1113462"/>
                    <a:pt x="112984" y="1124395"/>
                    <a:pt x="108650" y="1133767"/>
                  </a:cubicBezTo>
                  <a:cubicBezTo>
                    <a:pt x="104315" y="1135329"/>
                    <a:pt x="101063" y="1136891"/>
                    <a:pt x="97812" y="1138453"/>
                  </a:cubicBezTo>
                  <a:cubicBezTo>
                    <a:pt x="98896" y="1141577"/>
                    <a:pt x="98896" y="1143139"/>
                    <a:pt x="99980" y="1146263"/>
                  </a:cubicBezTo>
                  <a:cubicBezTo>
                    <a:pt x="101063" y="1147825"/>
                    <a:pt x="106482" y="1168131"/>
                    <a:pt x="106482" y="1171254"/>
                  </a:cubicBezTo>
                  <a:cubicBezTo>
                    <a:pt x="104315" y="1179064"/>
                    <a:pt x="103231" y="1186874"/>
                    <a:pt x="102147" y="1194684"/>
                  </a:cubicBezTo>
                  <a:cubicBezTo>
                    <a:pt x="108650" y="1194684"/>
                    <a:pt x="114068" y="1196246"/>
                    <a:pt x="116236" y="1196246"/>
                  </a:cubicBezTo>
                  <a:cubicBezTo>
                    <a:pt x="114068" y="1197808"/>
                    <a:pt x="110817" y="1200932"/>
                    <a:pt x="108650" y="1202494"/>
                  </a:cubicBezTo>
                  <a:cubicBezTo>
                    <a:pt x="109733" y="1205618"/>
                    <a:pt x="110817" y="1208742"/>
                    <a:pt x="112984" y="1210304"/>
                  </a:cubicBezTo>
                  <a:cubicBezTo>
                    <a:pt x="121654" y="1208742"/>
                    <a:pt x="130324" y="1207180"/>
                    <a:pt x="140077" y="1205618"/>
                  </a:cubicBezTo>
                  <a:cubicBezTo>
                    <a:pt x="138994" y="1213428"/>
                    <a:pt x="137910" y="1219676"/>
                    <a:pt x="135743" y="1225923"/>
                  </a:cubicBezTo>
                  <a:cubicBezTo>
                    <a:pt x="141161" y="1225923"/>
                    <a:pt x="147663" y="1227485"/>
                    <a:pt x="153082" y="1227485"/>
                  </a:cubicBezTo>
                  <a:lnTo>
                    <a:pt x="153082" y="1235295"/>
                  </a:lnTo>
                  <a:cubicBezTo>
                    <a:pt x="145496" y="1236857"/>
                    <a:pt x="137910" y="1239981"/>
                    <a:pt x="131408" y="1241543"/>
                  </a:cubicBezTo>
                  <a:cubicBezTo>
                    <a:pt x="158501" y="1260287"/>
                    <a:pt x="183426" y="1243105"/>
                    <a:pt x="212687" y="1236857"/>
                  </a:cubicBezTo>
                  <a:cubicBezTo>
                    <a:pt x="218105" y="1244667"/>
                    <a:pt x="223524" y="1238419"/>
                    <a:pt x="227859" y="1225923"/>
                  </a:cubicBezTo>
                  <a:cubicBezTo>
                    <a:pt x="233278" y="1236857"/>
                    <a:pt x="237612" y="1233733"/>
                    <a:pt x="248450" y="1211866"/>
                  </a:cubicBezTo>
                  <a:cubicBezTo>
                    <a:pt x="249533" y="1211866"/>
                    <a:pt x="250617" y="1213428"/>
                    <a:pt x="251701" y="1213428"/>
                  </a:cubicBezTo>
                  <a:cubicBezTo>
                    <a:pt x="250617" y="1219676"/>
                    <a:pt x="248450" y="1224361"/>
                    <a:pt x="247366" y="1230609"/>
                  </a:cubicBezTo>
                  <a:cubicBezTo>
                    <a:pt x="253868" y="1227485"/>
                    <a:pt x="259287" y="1225923"/>
                    <a:pt x="265789" y="1222799"/>
                  </a:cubicBezTo>
                  <a:lnTo>
                    <a:pt x="288547" y="1218114"/>
                  </a:lnTo>
                  <a:cubicBezTo>
                    <a:pt x="300468" y="1214990"/>
                    <a:pt x="312389" y="1213428"/>
                    <a:pt x="323226" y="1210304"/>
                  </a:cubicBezTo>
                  <a:cubicBezTo>
                    <a:pt x="327561" y="1208742"/>
                    <a:pt x="331896" y="1204056"/>
                    <a:pt x="336231" y="1202494"/>
                  </a:cubicBezTo>
                  <a:cubicBezTo>
                    <a:pt x="340566" y="1200932"/>
                    <a:pt x="347068" y="1196246"/>
                    <a:pt x="349236" y="1199370"/>
                  </a:cubicBezTo>
                  <a:cubicBezTo>
                    <a:pt x="357906" y="1210304"/>
                    <a:pt x="365492" y="1222799"/>
                    <a:pt x="374161" y="1233733"/>
                  </a:cubicBezTo>
                  <a:cubicBezTo>
                    <a:pt x="375245" y="1230609"/>
                    <a:pt x="376329" y="1225923"/>
                    <a:pt x="376329" y="1225923"/>
                  </a:cubicBezTo>
                  <a:cubicBezTo>
                    <a:pt x="383915" y="1229047"/>
                    <a:pt x="389333" y="1230609"/>
                    <a:pt x="396920" y="1233733"/>
                  </a:cubicBezTo>
                  <a:cubicBezTo>
                    <a:pt x="398003" y="1238419"/>
                    <a:pt x="400171" y="1244667"/>
                    <a:pt x="400171" y="1247791"/>
                  </a:cubicBezTo>
                  <a:cubicBezTo>
                    <a:pt x="412092" y="1249353"/>
                    <a:pt x="421845" y="1250915"/>
                    <a:pt x="430515" y="1252477"/>
                  </a:cubicBezTo>
                  <a:cubicBezTo>
                    <a:pt x="430515" y="1254039"/>
                    <a:pt x="431599" y="1255601"/>
                    <a:pt x="431599" y="1257163"/>
                  </a:cubicBezTo>
                  <a:lnTo>
                    <a:pt x="412092" y="1266535"/>
                  </a:lnTo>
                  <a:cubicBezTo>
                    <a:pt x="411008" y="1261849"/>
                    <a:pt x="409924" y="1260287"/>
                    <a:pt x="407757" y="1252477"/>
                  </a:cubicBezTo>
                  <a:cubicBezTo>
                    <a:pt x="408840" y="1269659"/>
                    <a:pt x="409924" y="1280592"/>
                    <a:pt x="409924" y="1294650"/>
                  </a:cubicBezTo>
                  <a:cubicBezTo>
                    <a:pt x="419678" y="1283716"/>
                    <a:pt x="432682" y="1296212"/>
                    <a:pt x="439185" y="1277468"/>
                  </a:cubicBezTo>
                  <a:cubicBezTo>
                    <a:pt x="439185" y="1275906"/>
                    <a:pt x="443520" y="1275906"/>
                    <a:pt x="444603" y="1277468"/>
                  </a:cubicBezTo>
                  <a:cubicBezTo>
                    <a:pt x="453273" y="1279030"/>
                    <a:pt x="461943" y="1280592"/>
                    <a:pt x="470613" y="1283716"/>
                  </a:cubicBezTo>
                  <a:cubicBezTo>
                    <a:pt x="469529" y="1280592"/>
                    <a:pt x="469529" y="1277468"/>
                    <a:pt x="468445" y="1274344"/>
                  </a:cubicBezTo>
                  <a:cubicBezTo>
                    <a:pt x="473864" y="1275906"/>
                    <a:pt x="478199" y="1277468"/>
                    <a:pt x="481450" y="1279030"/>
                  </a:cubicBezTo>
                  <a:cubicBezTo>
                    <a:pt x="481450" y="1280592"/>
                    <a:pt x="482534" y="1282154"/>
                    <a:pt x="482534" y="1283716"/>
                  </a:cubicBezTo>
                  <a:cubicBezTo>
                    <a:pt x="474947" y="1289964"/>
                    <a:pt x="467361" y="1297774"/>
                    <a:pt x="459775" y="1304022"/>
                  </a:cubicBezTo>
                  <a:cubicBezTo>
                    <a:pt x="447854" y="1314956"/>
                    <a:pt x="437017" y="1329013"/>
                    <a:pt x="425096" y="1333699"/>
                  </a:cubicBezTo>
                  <a:cubicBezTo>
                    <a:pt x="404506" y="1339947"/>
                    <a:pt x="383915" y="1350881"/>
                    <a:pt x="362240" y="1352443"/>
                  </a:cubicBezTo>
                  <a:lnTo>
                    <a:pt x="356822" y="1352443"/>
                  </a:lnTo>
                  <a:cubicBezTo>
                    <a:pt x="334064" y="1358691"/>
                    <a:pt x="312389" y="1364939"/>
                    <a:pt x="289631" y="1371186"/>
                  </a:cubicBezTo>
                  <a:cubicBezTo>
                    <a:pt x="286380" y="1372748"/>
                    <a:pt x="284212" y="1374310"/>
                    <a:pt x="280961" y="1374310"/>
                  </a:cubicBezTo>
                  <a:cubicBezTo>
                    <a:pt x="266873" y="1377434"/>
                    <a:pt x="252785" y="1378996"/>
                    <a:pt x="239780" y="1382120"/>
                  </a:cubicBezTo>
                  <a:cubicBezTo>
                    <a:pt x="225691" y="1386806"/>
                    <a:pt x="210519" y="1389930"/>
                    <a:pt x="196431" y="1397740"/>
                  </a:cubicBezTo>
                  <a:cubicBezTo>
                    <a:pt x="185594" y="1402426"/>
                    <a:pt x="171505" y="1400864"/>
                    <a:pt x="167170" y="1416484"/>
                  </a:cubicBezTo>
                  <a:cubicBezTo>
                    <a:pt x="162836" y="1416484"/>
                    <a:pt x="158501" y="1414922"/>
                    <a:pt x="156333" y="1416484"/>
                  </a:cubicBezTo>
                  <a:cubicBezTo>
                    <a:pt x="140077" y="1425855"/>
                    <a:pt x="123822" y="1435227"/>
                    <a:pt x="108650" y="1446161"/>
                  </a:cubicBezTo>
                  <a:cubicBezTo>
                    <a:pt x="103231" y="1452409"/>
                    <a:pt x="98896" y="1455533"/>
                    <a:pt x="96729" y="1461781"/>
                  </a:cubicBezTo>
                  <a:cubicBezTo>
                    <a:pt x="95645" y="1466467"/>
                    <a:pt x="98896" y="1474276"/>
                    <a:pt x="99980" y="1477400"/>
                  </a:cubicBezTo>
                  <a:cubicBezTo>
                    <a:pt x="97812" y="1478962"/>
                    <a:pt x="93477" y="1480524"/>
                    <a:pt x="93477" y="1482086"/>
                  </a:cubicBezTo>
                  <a:cubicBezTo>
                    <a:pt x="93477" y="1491458"/>
                    <a:pt x="93477" y="1500830"/>
                    <a:pt x="95645" y="1508640"/>
                  </a:cubicBezTo>
                  <a:cubicBezTo>
                    <a:pt x="98896" y="1519574"/>
                    <a:pt x="108650" y="1528945"/>
                    <a:pt x="97812" y="1543003"/>
                  </a:cubicBezTo>
                  <a:cubicBezTo>
                    <a:pt x="95645" y="1544565"/>
                    <a:pt x="97812" y="1552375"/>
                    <a:pt x="97812" y="1558623"/>
                  </a:cubicBezTo>
                  <a:cubicBezTo>
                    <a:pt x="101063" y="1557061"/>
                    <a:pt x="103231" y="1557061"/>
                    <a:pt x="106482" y="1557061"/>
                  </a:cubicBezTo>
                  <a:cubicBezTo>
                    <a:pt x="95645" y="1583614"/>
                    <a:pt x="95645" y="1592986"/>
                    <a:pt x="106482" y="1597672"/>
                  </a:cubicBezTo>
                  <a:cubicBezTo>
                    <a:pt x="106482" y="1607044"/>
                    <a:pt x="104315" y="1616416"/>
                    <a:pt x="106482" y="1622663"/>
                  </a:cubicBezTo>
                  <a:cubicBezTo>
                    <a:pt x="112984" y="1638283"/>
                    <a:pt x="121654" y="1653903"/>
                    <a:pt x="129240" y="1667960"/>
                  </a:cubicBezTo>
                  <a:cubicBezTo>
                    <a:pt x="128157" y="1669522"/>
                    <a:pt x="125989" y="1671085"/>
                    <a:pt x="124905" y="1671085"/>
                  </a:cubicBezTo>
                  <a:cubicBezTo>
                    <a:pt x="129240" y="1678894"/>
                    <a:pt x="133575" y="1686704"/>
                    <a:pt x="136826" y="1691390"/>
                  </a:cubicBezTo>
                  <a:cubicBezTo>
                    <a:pt x="132491" y="1700762"/>
                    <a:pt x="129240" y="1708572"/>
                    <a:pt x="124905" y="1716382"/>
                  </a:cubicBezTo>
                  <a:cubicBezTo>
                    <a:pt x="130324" y="1719506"/>
                    <a:pt x="133575" y="1721068"/>
                    <a:pt x="137910" y="1722629"/>
                  </a:cubicBezTo>
                  <a:cubicBezTo>
                    <a:pt x="130324" y="1725753"/>
                    <a:pt x="123822" y="1728877"/>
                    <a:pt x="114068" y="1735125"/>
                  </a:cubicBezTo>
                  <a:cubicBezTo>
                    <a:pt x="132491" y="1741373"/>
                    <a:pt x="133575" y="1760117"/>
                    <a:pt x="135743" y="1778860"/>
                  </a:cubicBezTo>
                  <a:cubicBezTo>
                    <a:pt x="135743" y="1780422"/>
                    <a:pt x="141161" y="1781984"/>
                    <a:pt x="144412" y="1783546"/>
                  </a:cubicBezTo>
                  <a:cubicBezTo>
                    <a:pt x="144412" y="1786670"/>
                    <a:pt x="142245" y="1791356"/>
                    <a:pt x="143329" y="1794480"/>
                  </a:cubicBezTo>
                  <a:cubicBezTo>
                    <a:pt x="147663" y="1802290"/>
                    <a:pt x="155250" y="1806976"/>
                    <a:pt x="156333" y="1816348"/>
                  </a:cubicBezTo>
                  <a:cubicBezTo>
                    <a:pt x="162836" y="1842901"/>
                    <a:pt x="174757" y="1838215"/>
                    <a:pt x="187761" y="1831967"/>
                  </a:cubicBezTo>
                  <a:lnTo>
                    <a:pt x="194264" y="1846025"/>
                  </a:lnTo>
                  <a:cubicBezTo>
                    <a:pt x="196431" y="1844463"/>
                    <a:pt x="198598" y="1841339"/>
                    <a:pt x="199682" y="1839777"/>
                  </a:cubicBezTo>
                  <a:cubicBezTo>
                    <a:pt x="200766" y="1849149"/>
                    <a:pt x="211603" y="1860083"/>
                    <a:pt x="214854" y="1853835"/>
                  </a:cubicBezTo>
                  <a:cubicBezTo>
                    <a:pt x="222440" y="1838215"/>
                    <a:pt x="231110" y="1847587"/>
                    <a:pt x="239780" y="1849149"/>
                  </a:cubicBezTo>
                  <a:cubicBezTo>
                    <a:pt x="244115" y="1850711"/>
                    <a:pt x="250617" y="1852273"/>
                    <a:pt x="252785" y="1849149"/>
                  </a:cubicBezTo>
                  <a:cubicBezTo>
                    <a:pt x="258203" y="1841339"/>
                    <a:pt x="274459" y="1849149"/>
                    <a:pt x="270124" y="1827281"/>
                  </a:cubicBezTo>
                  <a:cubicBezTo>
                    <a:pt x="269040" y="1822595"/>
                    <a:pt x="264705" y="1817909"/>
                    <a:pt x="260371" y="1813224"/>
                  </a:cubicBezTo>
                  <a:lnTo>
                    <a:pt x="291798" y="1813224"/>
                  </a:lnTo>
                  <a:cubicBezTo>
                    <a:pt x="292882" y="1817909"/>
                    <a:pt x="292882" y="1824157"/>
                    <a:pt x="293966" y="1828843"/>
                  </a:cubicBezTo>
                  <a:cubicBezTo>
                    <a:pt x="288547" y="1830405"/>
                    <a:pt x="283129" y="1831967"/>
                    <a:pt x="277710" y="1835091"/>
                  </a:cubicBezTo>
                  <a:cubicBezTo>
                    <a:pt x="277710" y="1836653"/>
                    <a:pt x="278794" y="1838215"/>
                    <a:pt x="278794" y="1841339"/>
                  </a:cubicBezTo>
                  <a:cubicBezTo>
                    <a:pt x="280961" y="1841339"/>
                    <a:pt x="284212" y="1839777"/>
                    <a:pt x="286380" y="1839777"/>
                  </a:cubicBezTo>
                  <a:cubicBezTo>
                    <a:pt x="295050" y="1844463"/>
                    <a:pt x="306971" y="1831967"/>
                    <a:pt x="314557" y="1847587"/>
                  </a:cubicBezTo>
                  <a:cubicBezTo>
                    <a:pt x="328645" y="1875702"/>
                    <a:pt x="353571" y="1883512"/>
                    <a:pt x="376329" y="1867892"/>
                  </a:cubicBezTo>
                  <a:cubicBezTo>
                    <a:pt x="378496" y="1866331"/>
                    <a:pt x="382831" y="1871016"/>
                    <a:pt x="386082" y="1872578"/>
                  </a:cubicBezTo>
                  <a:cubicBezTo>
                    <a:pt x="387166" y="1872578"/>
                    <a:pt x="387166" y="1872578"/>
                    <a:pt x="388250" y="1874140"/>
                  </a:cubicBezTo>
                  <a:cubicBezTo>
                    <a:pt x="389333" y="1871016"/>
                    <a:pt x="389333" y="1867892"/>
                    <a:pt x="389333" y="1869454"/>
                  </a:cubicBezTo>
                  <a:cubicBezTo>
                    <a:pt x="396920" y="1869454"/>
                    <a:pt x="404506" y="1872578"/>
                    <a:pt x="412092" y="1871016"/>
                  </a:cubicBezTo>
                  <a:cubicBezTo>
                    <a:pt x="424013" y="1869454"/>
                    <a:pt x="435933" y="1863207"/>
                    <a:pt x="447854" y="1861645"/>
                  </a:cubicBezTo>
                  <a:cubicBezTo>
                    <a:pt x="466278" y="1858521"/>
                    <a:pt x="484701" y="1858521"/>
                    <a:pt x="503124" y="1852273"/>
                  </a:cubicBezTo>
                  <a:cubicBezTo>
                    <a:pt x="510710" y="1849149"/>
                    <a:pt x="516129" y="1850711"/>
                    <a:pt x="521548" y="1853835"/>
                  </a:cubicBezTo>
                  <a:cubicBezTo>
                    <a:pt x="487952" y="1874140"/>
                    <a:pt x="454357" y="1894446"/>
                    <a:pt x="420761" y="1913190"/>
                  </a:cubicBezTo>
                  <a:cubicBezTo>
                    <a:pt x="420761" y="1914752"/>
                    <a:pt x="421845" y="1916314"/>
                    <a:pt x="421845" y="1917875"/>
                  </a:cubicBezTo>
                  <a:cubicBezTo>
                    <a:pt x="424013" y="1917875"/>
                    <a:pt x="426180" y="1919437"/>
                    <a:pt x="430515" y="1920999"/>
                  </a:cubicBezTo>
                  <a:cubicBezTo>
                    <a:pt x="422929" y="1925685"/>
                    <a:pt x="419678" y="1927247"/>
                    <a:pt x="414259" y="1930371"/>
                  </a:cubicBezTo>
                  <a:cubicBezTo>
                    <a:pt x="424013" y="1939743"/>
                    <a:pt x="411008" y="1950677"/>
                    <a:pt x="416427" y="1963172"/>
                  </a:cubicBezTo>
                  <a:cubicBezTo>
                    <a:pt x="420761" y="1975668"/>
                    <a:pt x="417510" y="1994412"/>
                    <a:pt x="437017" y="1989726"/>
                  </a:cubicBezTo>
                  <a:cubicBezTo>
                    <a:pt x="417510" y="2003784"/>
                    <a:pt x="416427" y="2024089"/>
                    <a:pt x="429431" y="2045957"/>
                  </a:cubicBezTo>
                  <a:cubicBezTo>
                    <a:pt x="431599" y="2049081"/>
                    <a:pt x="432682" y="2055329"/>
                    <a:pt x="431599" y="2058453"/>
                  </a:cubicBezTo>
                  <a:cubicBezTo>
                    <a:pt x="429431" y="2069386"/>
                    <a:pt x="426180" y="2078758"/>
                    <a:pt x="424013" y="2086568"/>
                  </a:cubicBezTo>
                  <a:cubicBezTo>
                    <a:pt x="416427" y="2086568"/>
                    <a:pt x="412092" y="2085006"/>
                    <a:pt x="407757" y="2085006"/>
                  </a:cubicBezTo>
                  <a:cubicBezTo>
                    <a:pt x="396920" y="2086568"/>
                    <a:pt x="386082" y="2089692"/>
                    <a:pt x="375245" y="2092816"/>
                  </a:cubicBezTo>
                  <a:cubicBezTo>
                    <a:pt x="340566" y="2102188"/>
                    <a:pt x="304803" y="2111560"/>
                    <a:pt x="270124" y="2120931"/>
                  </a:cubicBezTo>
                  <a:cubicBezTo>
                    <a:pt x="240864" y="2128741"/>
                    <a:pt x="212687" y="2144361"/>
                    <a:pt x="183426" y="2147485"/>
                  </a:cubicBezTo>
                  <a:cubicBezTo>
                    <a:pt x="162836" y="2149047"/>
                    <a:pt x="144412" y="2164667"/>
                    <a:pt x="124905" y="2166228"/>
                  </a:cubicBezTo>
                  <a:cubicBezTo>
                    <a:pt x="111901" y="2167790"/>
                    <a:pt x="98896" y="2175600"/>
                    <a:pt x="86975" y="2183410"/>
                  </a:cubicBezTo>
                  <a:cubicBezTo>
                    <a:pt x="80473" y="2186534"/>
                    <a:pt x="75054" y="2194344"/>
                    <a:pt x="69636" y="2199030"/>
                  </a:cubicBezTo>
                  <a:cubicBezTo>
                    <a:pt x="68552" y="2199030"/>
                    <a:pt x="65301" y="2197468"/>
                    <a:pt x="64217" y="2199030"/>
                  </a:cubicBezTo>
                  <a:cubicBezTo>
                    <a:pt x="55547" y="2205278"/>
                    <a:pt x="47961" y="2211526"/>
                    <a:pt x="39291" y="2216212"/>
                  </a:cubicBezTo>
                  <a:cubicBezTo>
                    <a:pt x="32789" y="2220897"/>
                    <a:pt x="27370" y="2225583"/>
                    <a:pt x="20868" y="2230269"/>
                  </a:cubicBezTo>
                  <a:cubicBezTo>
                    <a:pt x="20868" y="2231831"/>
                    <a:pt x="21952" y="2233393"/>
                    <a:pt x="21952" y="2234955"/>
                  </a:cubicBezTo>
                  <a:cubicBezTo>
                    <a:pt x="19784" y="2234955"/>
                    <a:pt x="16533" y="2233393"/>
                    <a:pt x="13282" y="2231831"/>
                  </a:cubicBezTo>
                  <a:cubicBezTo>
                    <a:pt x="14366" y="2241203"/>
                    <a:pt x="15449" y="2247451"/>
                    <a:pt x="16533" y="2255261"/>
                  </a:cubicBezTo>
                  <a:cubicBezTo>
                    <a:pt x="15449" y="2255261"/>
                    <a:pt x="15449" y="2255261"/>
                    <a:pt x="14366" y="2256823"/>
                  </a:cubicBezTo>
                  <a:cubicBezTo>
                    <a:pt x="13282" y="2253699"/>
                    <a:pt x="12198" y="2250575"/>
                    <a:pt x="11115" y="2249013"/>
                  </a:cubicBezTo>
                  <a:cubicBezTo>
                    <a:pt x="616" y="2264632"/>
                    <a:pt x="-7004" y="2278690"/>
                    <a:pt x="10031" y="2288062"/>
                  </a:cubicBezTo>
                  <a:cubicBezTo>
                    <a:pt x="8947" y="2295872"/>
                    <a:pt x="8947" y="2302120"/>
                    <a:pt x="8947" y="2306806"/>
                  </a:cubicBezTo>
                  <a:lnTo>
                    <a:pt x="12198" y="2339607"/>
                  </a:lnTo>
                  <a:cubicBezTo>
                    <a:pt x="13282" y="2353665"/>
                    <a:pt x="11115" y="2367722"/>
                    <a:pt x="23035" y="2372408"/>
                  </a:cubicBezTo>
                  <a:cubicBezTo>
                    <a:pt x="19784" y="2380218"/>
                    <a:pt x="19784" y="2416143"/>
                    <a:pt x="24119" y="2417705"/>
                  </a:cubicBezTo>
                  <a:cubicBezTo>
                    <a:pt x="31705" y="2422391"/>
                    <a:pt x="33873" y="2436449"/>
                    <a:pt x="40375" y="2442697"/>
                  </a:cubicBezTo>
                  <a:cubicBezTo>
                    <a:pt x="41459" y="2444259"/>
                    <a:pt x="42542" y="2447383"/>
                    <a:pt x="42542" y="2447383"/>
                  </a:cubicBezTo>
                  <a:cubicBezTo>
                    <a:pt x="33873" y="2461441"/>
                    <a:pt x="46877" y="2455193"/>
                    <a:pt x="49045" y="2461441"/>
                  </a:cubicBezTo>
                  <a:cubicBezTo>
                    <a:pt x="46877" y="2469251"/>
                    <a:pt x="42542" y="2477060"/>
                    <a:pt x="41459" y="2486432"/>
                  </a:cubicBezTo>
                  <a:cubicBezTo>
                    <a:pt x="40375" y="2495804"/>
                    <a:pt x="41459" y="2503614"/>
                    <a:pt x="51212" y="2498928"/>
                  </a:cubicBezTo>
                  <a:cubicBezTo>
                    <a:pt x="50129" y="2512986"/>
                    <a:pt x="49045" y="2525481"/>
                    <a:pt x="47961" y="2539539"/>
                  </a:cubicBezTo>
                  <a:cubicBezTo>
                    <a:pt x="49045" y="2539539"/>
                    <a:pt x="50129" y="2537977"/>
                    <a:pt x="50129" y="2537977"/>
                  </a:cubicBezTo>
                  <a:cubicBezTo>
                    <a:pt x="53380" y="2548911"/>
                    <a:pt x="55547" y="2558283"/>
                    <a:pt x="58798" y="2567655"/>
                  </a:cubicBezTo>
                  <a:cubicBezTo>
                    <a:pt x="64217" y="2567655"/>
                    <a:pt x="69636" y="2569216"/>
                    <a:pt x="76138" y="2570778"/>
                  </a:cubicBezTo>
                  <a:lnTo>
                    <a:pt x="76138" y="2575464"/>
                  </a:lnTo>
                  <a:cubicBezTo>
                    <a:pt x="72887" y="2577026"/>
                    <a:pt x="69636" y="2578588"/>
                    <a:pt x="66384" y="2580150"/>
                  </a:cubicBezTo>
                  <a:cubicBezTo>
                    <a:pt x="67468" y="2581712"/>
                    <a:pt x="69636" y="2581712"/>
                    <a:pt x="69636" y="2581712"/>
                  </a:cubicBezTo>
                  <a:cubicBezTo>
                    <a:pt x="70719" y="2605142"/>
                    <a:pt x="84808" y="2602018"/>
                    <a:pt x="94561" y="2608265"/>
                  </a:cubicBezTo>
                  <a:cubicBezTo>
                    <a:pt x="98896" y="2611390"/>
                    <a:pt x="104315" y="2612951"/>
                    <a:pt x="107566" y="2611390"/>
                  </a:cubicBezTo>
                  <a:cubicBezTo>
                    <a:pt x="114068" y="2606704"/>
                    <a:pt x="118403" y="2608265"/>
                    <a:pt x="118403" y="2617637"/>
                  </a:cubicBezTo>
                  <a:cubicBezTo>
                    <a:pt x="118403" y="2622323"/>
                    <a:pt x="116236" y="2628571"/>
                    <a:pt x="115152" y="2631695"/>
                  </a:cubicBezTo>
                  <a:cubicBezTo>
                    <a:pt x="122738" y="2631695"/>
                    <a:pt x="134659" y="2636381"/>
                    <a:pt x="141161" y="2630133"/>
                  </a:cubicBezTo>
                  <a:cubicBezTo>
                    <a:pt x="156333" y="2616075"/>
                    <a:pt x="170422" y="2628571"/>
                    <a:pt x="184510" y="2623885"/>
                  </a:cubicBezTo>
                  <a:cubicBezTo>
                    <a:pt x="192096" y="2620761"/>
                    <a:pt x="198598" y="2620761"/>
                    <a:pt x="209436" y="2617637"/>
                  </a:cubicBezTo>
                  <a:cubicBezTo>
                    <a:pt x="214854" y="2623885"/>
                    <a:pt x="220273" y="2622323"/>
                    <a:pt x="221357" y="2614514"/>
                  </a:cubicBezTo>
                  <a:cubicBezTo>
                    <a:pt x="230026" y="2614514"/>
                    <a:pt x="237612" y="2614514"/>
                    <a:pt x="245198" y="2612951"/>
                  </a:cubicBezTo>
                  <a:cubicBezTo>
                    <a:pt x="257119" y="2609828"/>
                    <a:pt x="267957" y="2605142"/>
                    <a:pt x="279878" y="2603580"/>
                  </a:cubicBezTo>
                  <a:cubicBezTo>
                    <a:pt x="287464" y="2602018"/>
                    <a:pt x="296133" y="2605142"/>
                    <a:pt x="304803" y="2603580"/>
                  </a:cubicBezTo>
                  <a:cubicBezTo>
                    <a:pt x="309138" y="2602018"/>
                    <a:pt x="312389" y="2592646"/>
                    <a:pt x="316724" y="2587960"/>
                  </a:cubicBezTo>
                  <a:cubicBezTo>
                    <a:pt x="321059" y="2603580"/>
                    <a:pt x="329729" y="2605142"/>
                    <a:pt x="343817" y="2594208"/>
                  </a:cubicBezTo>
                  <a:cubicBezTo>
                    <a:pt x="338399" y="2587960"/>
                    <a:pt x="331896" y="2583274"/>
                    <a:pt x="326478" y="2578588"/>
                  </a:cubicBezTo>
                  <a:cubicBezTo>
                    <a:pt x="331896" y="2575464"/>
                    <a:pt x="336231" y="2570778"/>
                    <a:pt x="340566" y="2569216"/>
                  </a:cubicBezTo>
                  <a:cubicBezTo>
                    <a:pt x="344901" y="2569216"/>
                    <a:pt x="348152" y="2570778"/>
                    <a:pt x="351403" y="2570778"/>
                  </a:cubicBezTo>
                  <a:cubicBezTo>
                    <a:pt x="354654" y="2570778"/>
                    <a:pt x="357906" y="2570778"/>
                    <a:pt x="361157" y="2569216"/>
                  </a:cubicBezTo>
                  <a:cubicBezTo>
                    <a:pt x="364408" y="2567655"/>
                    <a:pt x="366575" y="2566092"/>
                    <a:pt x="368743" y="2562969"/>
                  </a:cubicBezTo>
                  <a:cubicBezTo>
                    <a:pt x="368743" y="2567655"/>
                    <a:pt x="369826" y="2573902"/>
                    <a:pt x="369826" y="2578588"/>
                  </a:cubicBezTo>
                  <a:cubicBezTo>
                    <a:pt x="369826" y="2583274"/>
                    <a:pt x="367659" y="2587960"/>
                    <a:pt x="366575" y="2592646"/>
                  </a:cubicBezTo>
                  <a:cubicBezTo>
                    <a:pt x="369826" y="2592646"/>
                    <a:pt x="373078" y="2592646"/>
                    <a:pt x="377413" y="2591084"/>
                  </a:cubicBezTo>
                  <a:cubicBezTo>
                    <a:pt x="381747" y="2600456"/>
                    <a:pt x="369826" y="2620761"/>
                    <a:pt x="386082" y="2622323"/>
                  </a:cubicBezTo>
                  <a:cubicBezTo>
                    <a:pt x="384999" y="2628571"/>
                    <a:pt x="383915" y="2633257"/>
                    <a:pt x="382831" y="2639505"/>
                  </a:cubicBezTo>
                  <a:cubicBezTo>
                    <a:pt x="389333" y="2639505"/>
                    <a:pt x="395836" y="2641067"/>
                    <a:pt x="405589" y="2642629"/>
                  </a:cubicBezTo>
                  <a:cubicBezTo>
                    <a:pt x="401254" y="2650439"/>
                    <a:pt x="398003" y="2656687"/>
                    <a:pt x="393668" y="2662934"/>
                  </a:cubicBezTo>
                  <a:cubicBezTo>
                    <a:pt x="396920" y="2661373"/>
                    <a:pt x="400171" y="2661373"/>
                    <a:pt x="406673" y="2659811"/>
                  </a:cubicBezTo>
                  <a:cubicBezTo>
                    <a:pt x="392585" y="2678554"/>
                    <a:pt x="407757" y="2680116"/>
                    <a:pt x="413175" y="2691050"/>
                  </a:cubicBezTo>
                  <a:cubicBezTo>
                    <a:pt x="416427" y="2678554"/>
                    <a:pt x="418594" y="2670744"/>
                    <a:pt x="419678" y="2664497"/>
                  </a:cubicBezTo>
                  <a:cubicBezTo>
                    <a:pt x="425096" y="2672306"/>
                    <a:pt x="431599" y="2681678"/>
                    <a:pt x="438101" y="2692612"/>
                  </a:cubicBezTo>
                  <a:cubicBezTo>
                    <a:pt x="439185" y="2692612"/>
                    <a:pt x="441352" y="2689488"/>
                    <a:pt x="442436" y="2691050"/>
                  </a:cubicBezTo>
                  <a:cubicBezTo>
                    <a:pt x="454357" y="2698860"/>
                    <a:pt x="459775" y="2691050"/>
                    <a:pt x="464110" y="2675430"/>
                  </a:cubicBezTo>
                  <a:cubicBezTo>
                    <a:pt x="465194" y="2672306"/>
                    <a:pt x="470613" y="2670744"/>
                    <a:pt x="471696" y="2669183"/>
                  </a:cubicBezTo>
                  <a:cubicBezTo>
                    <a:pt x="469529" y="2678554"/>
                    <a:pt x="466278" y="2687926"/>
                    <a:pt x="463027" y="2698860"/>
                  </a:cubicBezTo>
                  <a:cubicBezTo>
                    <a:pt x="450022" y="2701984"/>
                    <a:pt x="434850" y="2706670"/>
                    <a:pt x="419678" y="2711356"/>
                  </a:cubicBezTo>
                  <a:cubicBezTo>
                    <a:pt x="405589" y="2716041"/>
                    <a:pt x="391501" y="2723851"/>
                    <a:pt x="376329" y="2726975"/>
                  </a:cubicBezTo>
                  <a:cubicBezTo>
                    <a:pt x="355738" y="2731661"/>
                    <a:pt x="335147" y="2734785"/>
                    <a:pt x="313473" y="2739471"/>
                  </a:cubicBezTo>
                  <a:cubicBezTo>
                    <a:pt x="288547" y="2745719"/>
                    <a:pt x="263622" y="2751967"/>
                    <a:pt x="238696" y="2759776"/>
                  </a:cubicBezTo>
                  <a:cubicBezTo>
                    <a:pt x="218105" y="2766024"/>
                    <a:pt x="198598" y="2775396"/>
                    <a:pt x="178008" y="2781644"/>
                  </a:cubicBezTo>
                  <a:cubicBezTo>
                    <a:pt x="163919" y="2786330"/>
                    <a:pt x="149831" y="2787892"/>
                    <a:pt x="136826" y="2795702"/>
                  </a:cubicBezTo>
                  <a:cubicBezTo>
                    <a:pt x="123822" y="2803512"/>
                    <a:pt x="105398" y="2801950"/>
                    <a:pt x="101063" y="2828503"/>
                  </a:cubicBezTo>
                  <a:cubicBezTo>
                    <a:pt x="93477" y="2822255"/>
                    <a:pt x="88059" y="2825379"/>
                    <a:pt x="86975" y="2836313"/>
                  </a:cubicBezTo>
                  <a:cubicBezTo>
                    <a:pt x="86975" y="2839437"/>
                    <a:pt x="85891" y="2842561"/>
                    <a:pt x="83724" y="2842561"/>
                  </a:cubicBezTo>
                  <a:cubicBezTo>
                    <a:pt x="71803" y="2847247"/>
                    <a:pt x="75054" y="2856619"/>
                    <a:pt x="80473" y="2865990"/>
                  </a:cubicBezTo>
                  <a:cubicBezTo>
                    <a:pt x="86975" y="2876924"/>
                    <a:pt x="86975" y="2887858"/>
                    <a:pt x="85891" y="2900354"/>
                  </a:cubicBezTo>
                  <a:cubicBezTo>
                    <a:pt x="83724" y="2917535"/>
                    <a:pt x="81556" y="2936279"/>
                    <a:pt x="79389" y="2953461"/>
                  </a:cubicBezTo>
                  <a:cubicBezTo>
                    <a:pt x="79389" y="2958147"/>
                    <a:pt x="82640" y="2962832"/>
                    <a:pt x="84808" y="2967518"/>
                  </a:cubicBezTo>
                  <a:lnTo>
                    <a:pt x="88059" y="2976890"/>
                  </a:lnTo>
                  <a:lnTo>
                    <a:pt x="88059" y="3003444"/>
                  </a:lnTo>
                  <a:cubicBezTo>
                    <a:pt x="92394" y="3003444"/>
                    <a:pt x="97812" y="3001882"/>
                    <a:pt x="103231" y="3001882"/>
                  </a:cubicBezTo>
                  <a:cubicBezTo>
                    <a:pt x="103231" y="3001882"/>
                    <a:pt x="103231" y="3003444"/>
                    <a:pt x="104315" y="3003444"/>
                  </a:cubicBezTo>
                  <a:cubicBezTo>
                    <a:pt x="101063" y="3005006"/>
                    <a:pt x="98896" y="3006568"/>
                    <a:pt x="95645" y="3009691"/>
                  </a:cubicBezTo>
                  <a:cubicBezTo>
                    <a:pt x="102147" y="3020625"/>
                    <a:pt x="90226" y="3048741"/>
                    <a:pt x="116236" y="3042493"/>
                  </a:cubicBezTo>
                  <a:cubicBezTo>
                    <a:pt x="108650" y="3051865"/>
                    <a:pt x="104315" y="3058113"/>
                    <a:pt x="101063" y="3061236"/>
                  </a:cubicBezTo>
                  <a:cubicBezTo>
                    <a:pt x="103231" y="3069046"/>
                    <a:pt x="105398" y="3073732"/>
                    <a:pt x="106482" y="3078418"/>
                  </a:cubicBezTo>
                  <a:cubicBezTo>
                    <a:pt x="102147" y="3083104"/>
                    <a:pt x="98896" y="3087790"/>
                    <a:pt x="95645" y="3090914"/>
                  </a:cubicBezTo>
                  <a:cubicBezTo>
                    <a:pt x="99980" y="3097162"/>
                    <a:pt x="104315" y="3101848"/>
                    <a:pt x="106482" y="3106534"/>
                  </a:cubicBezTo>
                  <a:cubicBezTo>
                    <a:pt x="110817" y="3100286"/>
                    <a:pt x="115152" y="3094038"/>
                    <a:pt x="119487" y="3094038"/>
                  </a:cubicBezTo>
                  <a:cubicBezTo>
                    <a:pt x="123822" y="3094038"/>
                    <a:pt x="129240" y="3104972"/>
                    <a:pt x="134659" y="3111219"/>
                  </a:cubicBezTo>
                  <a:cubicBezTo>
                    <a:pt x="134659" y="3112781"/>
                    <a:pt x="131408" y="3114344"/>
                    <a:pt x="130324" y="3114344"/>
                  </a:cubicBezTo>
                  <a:cubicBezTo>
                    <a:pt x="122738" y="3101848"/>
                    <a:pt x="115152" y="3100286"/>
                    <a:pt x="107566" y="3114344"/>
                  </a:cubicBezTo>
                  <a:cubicBezTo>
                    <a:pt x="107566" y="3114344"/>
                    <a:pt x="106482" y="3114344"/>
                    <a:pt x="106482" y="3112781"/>
                  </a:cubicBezTo>
                  <a:cubicBezTo>
                    <a:pt x="106482" y="3111219"/>
                    <a:pt x="106482" y="3111219"/>
                    <a:pt x="105398" y="3109658"/>
                  </a:cubicBezTo>
                  <a:cubicBezTo>
                    <a:pt x="101063" y="3115905"/>
                    <a:pt x="102147" y="3120591"/>
                    <a:pt x="107566" y="3125277"/>
                  </a:cubicBezTo>
                  <a:cubicBezTo>
                    <a:pt x="115152" y="3131525"/>
                    <a:pt x="114068" y="3136211"/>
                    <a:pt x="109733" y="3144021"/>
                  </a:cubicBezTo>
                  <a:cubicBezTo>
                    <a:pt x="111901" y="3145583"/>
                    <a:pt x="115152" y="3148707"/>
                    <a:pt x="115152" y="3150269"/>
                  </a:cubicBezTo>
                  <a:cubicBezTo>
                    <a:pt x="115152" y="3158078"/>
                    <a:pt x="125989" y="3162764"/>
                    <a:pt x="117319" y="3172136"/>
                  </a:cubicBezTo>
                  <a:cubicBezTo>
                    <a:pt x="121654" y="3179946"/>
                    <a:pt x="123822" y="3187756"/>
                    <a:pt x="133575" y="3190880"/>
                  </a:cubicBezTo>
                  <a:cubicBezTo>
                    <a:pt x="142245" y="3194004"/>
                    <a:pt x="144412" y="3187756"/>
                    <a:pt x="149831" y="3186194"/>
                  </a:cubicBezTo>
                  <a:cubicBezTo>
                    <a:pt x="155250" y="3184632"/>
                    <a:pt x="161752" y="3189318"/>
                    <a:pt x="167170" y="3190880"/>
                  </a:cubicBezTo>
                  <a:cubicBezTo>
                    <a:pt x="169338" y="3190880"/>
                    <a:pt x="171505" y="3186194"/>
                    <a:pt x="171505" y="3184632"/>
                  </a:cubicBezTo>
                  <a:cubicBezTo>
                    <a:pt x="179091" y="3186194"/>
                    <a:pt x="186677" y="3189318"/>
                    <a:pt x="193180" y="3187756"/>
                  </a:cubicBezTo>
                  <a:cubicBezTo>
                    <a:pt x="202933" y="3186194"/>
                    <a:pt x="208352" y="3190880"/>
                    <a:pt x="209436" y="3203376"/>
                  </a:cubicBezTo>
                  <a:cubicBezTo>
                    <a:pt x="210519" y="3217433"/>
                    <a:pt x="215938" y="3218995"/>
                    <a:pt x="223524" y="3217433"/>
                  </a:cubicBezTo>
                  <a:cubicBezTo>
                    <a:pt x="230026" y="3215871"/>
                    <a:pt x="235445" y="3212747"/>
                    <a:pt x="241947" y="3211185"/>
                  </a:cubicBezTo>
                  <a:cubicBezTo>
                    <a:pt x="238696" y="3206500"/>
                    <a:pt x="234361" y="3201814"/>
                    <a:pt x="228943" y="3195566"/>
                  </a:cubicBezTo>
                  <a:cubicBezTo>
                    <a:pt x="234361" y="3194004"/>
                    <a:pt x="239780" y="3190880"/>
                    <a:pt x="244115" y="3190880"/>
                  </a:cubicBezTo>
                  <a:cubicBezTo>
                    <a:pt x="252785" y="3189318"/>
                    <a:pt x="260371" y="3187756"/>
                    <a:pt x="269040" y="3187756"/>
                  </a:cubicBezTo>
                  <a:cubicBezTo>
                    <a:pt x="272292" y="3187756"/>
                    <a:pt x="275543" y="3190880"/>
                    <a:pt x="278794" y="3195566"/>
                  </a:cubicBezTo>
                  <a:cubicBezTo>
                    <a:pt x="264705" y="3195566"/>
                    <a:pt x="251701" y="3195566"/>
                    <a:pt x="241947" y="3211185"/>
                  </a:cubicBezTo>
                  <a:cubicBezTo>
                    <a:pt x="245198" y="3212747"/>
                    <a:pt x="249533" y="3214309"/>
                    <a:pt x="252785" y="3214309"/>
                  </a:cubicBezTo>
                  <a:cubicBezTo>
                    <a:pt x="271208" y="3212747"/>
                    <a:pt x="290715" y="3211185"/>
                    <a:pt x="309138" y="3209623"/>
                  </a:cubicBezTo>
                  <a:cubicBezTo>
                    <a:pt x="327561" y="3208062"/>
                    <a:pt x="344901" y="3204937"/>
                    <a:pt x="364408" y="3203376"/>
                  </a:cubicBezTo>
                  <a:cubicBezTo>
                    <a:pt x="369826" y="3236177"/>
                    <a:pt x="375245" y="3267416"/>
                    <a:pt x="379580" y="3298656"/>
                  </a:cubicBezTo>
                  <a:cubicBezTo>
                    <a:pt x="377413" y="3300218"/>
                    <a:pt x="375245" y="3301780"/>
                    <a:pt x="373078" y="3301780"/>
                  </a:cubicBezTo>
                  <a:cubicBezTo>
                    <a:pt x="376329" y="3308028"/>
                    <a:pt x="380664" y="3314275"/>
                    <a:pt x="381747" y="3320523"/>
                  </a:cubicBezTo>
                  <a:cubicBezTo>
                    <a:pt x="382831" y="3329895"/>
                    <a:pt x="381747" y="3339267"/>
                    <a:pt x="381747" y="3345514"/>
                  </a:cubicBezTo>
                  <a:cubicBezTo>
                    <a:pt x="389333" y="3348639"/>
                    <a:pt x="393668" y="3350201"/>
                    <a:pt x="399087" y="3351763"/>
                  </a:cubicBezTo>
                  <a:cubicBezTo>
                    <a:pt x="398003" y="3351763"/>
                    <a:pt x="396920" y="3353324"/>
                    <a:pt x="394752" y="3353324"/>
                  </a:cubicBezTo>
                  <a:cubicBezTo>
                    <a:pt x="395836" y="3364258"/>
                    <a:pt x="398003" y="3376754"/>
                    <a:pt x="399087" y="3392374"/>
                  </a:cubicBezTo>
                  <a:lnTo>
                    <a:pt x="416427" y="3392374"/>
                  </a:lnTo>
                  <a:cubicBezTo>
                    <a:pt x="419678" y="3392374"/>
                    <a:pt x="422929" y="3395498"/>
                    <a:pt x="424013" y="3397060"/>
                  </a:cubicBezTo>
                  <a:cubicBezTo>
                    <a:pt x="428347" y="3415803"/>
                    <a:pt x="438101" y="3422051"/>
                    <a:pt x="451106" y="3417365"/>
                  </a:cubicBezTo>
                  <a:cubicBezTo>
                    <a:pt x="456524" y="3415803"/>
                    <a:pt x="463027" y="3415803"/>
                    <a:pt x="468445" y="3415803"/>
                  </a:cubicBezTo>
                  <a:lnTo>
                    <a:pt x="481450" y="3415803"/>
                  </a:lnTo>
                  <a:cubicBezTo>
                    <a:pt x="485785" y="3415803"/>
                    <a:pt x="490120" y="3414241"/>
                    <a:pt x="494454" y="3412679"/>
                  </a:cubicBezTo>
                  <a:cubicBezTo>
                    <a:pt x="495538" y="3407993"/>
                    <a:pt x="495538" y="3403308"/>
                    <a:pt x="496622" y="3397060"/>
                  </a:cubicBezTo>
                  <a:cubicBezTo>
                    <a:pt x="499873" y="3397060"/>
                    <a:pt x="502041" y="3395498"/>
                    <a:pt x="505292" y="3395498"/>
                  </a:cubicBezTo>
                  <a:cubicBezTo>
                    <a:pt x="525882" y="3392374"/>
                    <a:pt x="547557" y="3387688"/>
                    <a:pt x="569231" y="3384564"/>
                  </a:cubicBezTo>
                  <a:cubicBezTo>
                    <a:pt x="569231" y="3384564"/>
                    <a:pt x="570315" y="3387688"/>
                    <a:pt x="571399" y="3392374"/>
                  </a:cubicBezTo>
                  <a:cubicBezTo>
                    <a:pt x="568148" y="3393936"/>
                    <a:pt x="565980" y="3395498"/>
                    <a:pt x="563813" y="3397060"/>
                  </a:cubicBezTo>
                  <a:cubicBezTo>
                    <a:pt x="572482" y="3409556"/>
                    <a:pt x="584403" y="3411117"/>
                    <a:pt x="591989" y="3401746"/>
                  </a:cubicBezTo>
                  <a:cubicBezTo>
                    <a:pt x="587655" y="3397060"/>
                    <a:pt x="584403" y="3393936"/>
                    <a:pt x="578985" y="3389250"/>
                  </a:cubicBezTo>
                  <a:lnTo>
                    <a:pt x="582236" y="3384564"/>
                  </a:lnTo>
                  <a:lnTo>
                    <a:pt x="590906" y="3384564"/>
                  </a:lnTo>
                  <a:lnTo>
                    <a:pt x="590906" y="3383002"/>
                  </a:lnTo>
                  <a:cubicBezTo>
                    <a:pt x="595241" y="3384564"/>
                    <a:pt x="598492" y="3387688"/>
                    <a:pt x="602827" y="3383002"/>
                  </a:cubicBezTo>
                  <a:lnTo>
                    <a:pt x="607162" y="3383002"/>
                  </a:lnTo>
                  <a:lnTo>
                    <a:pt x="645092" y="3386126"/>
                  </a:lnTo>
                  <a:cubicBezTo>
                    <a:pt x="649427" y="3386126"/>
                    <a:pt x="651594" y="3384564"/>
                    <a:pt x="653762" y="3381440"/>
                  </a:cubicBezTo>
                  <a:cubicBezTo>
                    <a:pt x="659180" y="3393936"/>
                    <a:pt x="663515" y="3404869"/>
                    <a:pt x="668934" y="3418927"/>
                  </a:cubicBezTo>
                  <a:cubicBezTo>
                    <a:pt x="667850" y="3418927"/>
                    <a:pt x="665683" y="3420489"/>
                    <a:pt x="663515" y="3420489"/>
                  </a:cubicBezTo>
                  <a:cubicBezTo>
                    <a:pt x="677603" y="3453290"/>
                    <a:pt x="686273" y="3487654"/>
                    <a:pt x="673269" y="3525141"/>
                  </a:cubicBezTo>
                  <a:cubicBezTo>
                    <a:pt x="674352" y="3537637"/>
                    <a:pt x="676520" y="3550133"/>
                    <a:pt x="677603" y="3565752"/>
                  </a:cubicBezTo>
                  <a:lnTo>
                    <a:pt x="688441" y="3565752"/>
                  </a:lnTo>
                  <a:cubicBezTo>
                    <a:pt x="686273" y="3573562"/>
                    <a:pt x="684106" y="3578248"/>
                    <a:pt x="683022" y="3582934"/>
                  </a:cubicBezTo>
                  <a:cubicBezTo>
                    <a:pt x="683022" y="3590744"/>
                    <a:pt x="694943" y="3593868"/>
                    <a:pt x="686273" y="3604801"/>
                  </a:cubicBezTo>
                  <a:lnTo>
                    <a:pt x="688441" y="3611049"/>
                  </a:lnTo>
                  <a:cubicBezTo>
                    <a:pt x="699278" y="3631355"/>
                    <a:pt x="711199" y="3650099"/>
                    <a:pt x="723120" y="3673528"/>
                  </a:cubicBezTo>
                  <a:cubicBezTo>
                    <a:pt x="714450" y="3679776"/>
                    <a:pt x="706864" y="3686024"/>
                    <a:pt x="697110" y="3692272"/>
                  </a:cubicBezTo>
                  <a:cubicBezTo>
                    <a:pt x="706864" y="3693834"/>
                    <a:pt x="707948" y="3701644"/>
                    <a:pt x="704697" y="3712577"/>
                  </a:cubicBezTo>
                  <a:cubicBezTo>
                    <a:pt x="703613" y="3715702"/>
                    <a:pt x="705780" y="3723511"/>
                    <a:pt x="706864" y="3725073"/>
                  </a:cubicBezTo>
                  <a:cubicBezTo>
                    <a:pt x="718785" y="3729759"/>
                    <a:pt x="729622" y="3746941"/>
                    <a:pt x="743710" y="3740693"/>
                  </a:cubicBezTo>
                  <a:cubicBezTo>
                    <a:pt x="743710" y="3743817"/>
                    <a:pt x="742627" y="3748503"/>
                    <a:pt x="741543" y="3750065"/>
                  </a:cubicBezTo>
                  <a:cubicBezTo>
                    <a:pt x="732873" y="3756312"/>
                    <a:pt x="724204" y="3760998"/>
                    <a:pt x="715534" y="3767246"/>
                  </a:cubicBezTo>
                  <a:lnTo>
                    <a:pt x="728538" y="3776618"/>
                  </a:lnTo>
                  <a:cubicBezTo>
                    <a:pt x="730706" y="3771932"/>
                    <a:pt x="731790" y="3767246"/>
                    <a:pt x="733957" y="3762560"/>
                  </a:cubicBezTo>
                  <a:cubicBezTo>
                    <a:pt x="740459" y="3767246"/>
                    <a:pt x="745878" y="3770370"/>
                    <a:pt x="752380" y="3775056"/>
                  </a:cubicBezTo>
                  <a:cubicBezTo>
                    <a:pt x="749129" y="3778180"/>
                    <a:pt x="746962" y="3779742"/>
                    <a:pt x="744794" y="3781304"/>
                  </a:cubicBezTo>
                  <a:cubicBezTo>
                    <a:pt x="746962" y="3782866"/>
                    <a:pt x="749129" y="3785990"/>
                    <a:pt x="752380" y="3787552"/>
                  </a:cubicBezTo>
                  <a:cubicBezTo>
                    <a:pt x="755631" y="3788822"/>
                    <a:pt x="758883" y="3787552"/>
                    <a:pt x="761050" y="3788822"/>
                  </a:cubicBezTo>
                  <a:cubicBezTo>
                    <a:pt x="766469" y="3781304"/>
                    <a:pt x="770804" y="3771932"/>
                    <a:pt x="776222" y="3767246"/>
                  </a:cubicBezTo>
                  <a:cubicBezTo>
                    <a:pt x="782725" y="3762560"/>
                    <a:pt x="959371" y="3736007"/>
                    <a:pt x="965873" y="3734445"/>
                  </a:cubicBezTo>
                  <a:cubicBezTo>
                    <a:pt x="974543" y="3732883"/>
                    <a:pt x="984297" y="3734445"/>
                    <a:pt x="992967" y="3736007"/>
                  </a:cubicBezTo>
                  <a:lnTo>
                    <a:pt x="970208" y="3750065"/>
                  </a:lnTo>
                  <a:lnTo>
                    <a:pt x="973460" y="3759436"/>
                  </a:lnTo>
                  <a:cubicBezTo>
                    <a:pt x="984297" y="3757875"/>
                    <a:pt x="992967" y="3757875"/>
                    <a:pt x="1001636" y="3754751"/>
                  </a:cubicBezTo>
                  <a:cubicBezTo>
                    <a:pt x="1007055" y="3753188"/>
                    <a:pt x="1015725" y="3754751"/>
                    <a:pt x="1016808" y="3742255"/>
                  </a:cubicBezTo>
                  <a:cubicBezTo>
                    <a:pt x="1024394" y="3750065"/>
                    <a:pt x="1031981" y="3751627"/>
                    <a:pt x="1041734" y="3745379"/>
                  </a:cubicBezTo>
                  <a:cubicBezTo>
                    <a:pt x="1047153" y="3742255"/>
                    <a:pt x="1053655" y="3742255"/>
                    <a:pt x="1059074" y="3740693"/>
                  </a:cubicBezTo>
                  <a:cubicBezTo>
                    <a:pt x="1072078" y="3739131"/>
                    <a:pt x="1085083" y="3737569"/>
                    <a:pt x="1098088" y="3734445"/>
                  </a:cubicBezTo>
                  <a:lnTo>
                    <a:pt x="1111092" y="3734445"/>
                  </a:lnTo>
                  <a:cubicBezTo>
                    <a:pt x="1112176" y="3731321"/>
                    <a:pt x="1112176" y="3726635"/>
                    <a:pt x="1112176" y="3726635"/>
                  </a:cubicBezTo>
                  <a:cubicBezTo>
                    <a:pt x="1124097" y="3726635"/>
                    <a:pt x="1133850" y="3728197"/>
                    <a:pt x="1144688" y="3728197"/>
                  </a:cubicBezTo>
                  <a:cubicBezTo>
                    <a:pt x="1156609" y="3728197"/>
                    <a:pt x="1162027" y="3717263"/>
                    <a:pt x="1157692" y="3700082"/>
                  </a:cubicBezTo>
                  <a:cubicBezTo>
                    <a:pt x="1160943" y="3700082"/>
                    <a:pt x="1165278" y="3701644"/>
                    <a:pt x="1167446" y="3701644"/>
                  </a:cubicBezTo>
                  <a:cubicBezTo>
                    <a:pt x="1168529" y="3707892"/>
                    <a:pt x="1167446" y="3715702"/>
                    <a:pt x="1169613" y="3717263"/>
                  </a:cubicBezTo>
                  <a:cubicBezTo>
                    <a:pt x="1172864" y="3720387"/>
                    <a:pt x="1178283" y="3720387"/>
                    <a:pt x="1182618" y="3718825"/>
                  </a:cubicBezTo>
                  <a:cubicBezTo>
                    <a:pt x="1188036" y="3717263"/>
                    <a:pt x="1194539" y="3709454"/>
                    <a:pt x="1196706" y="3712577"/>
                  </a:cubicBezTo>
                  <a:cubicBezTo>
                    <a:pt x="1207543" y="3725073"/>
                    <a:pt x="1215129" y="3714139"/>
                    <a:pt x="1220548" y="3707892"/>
                  </a:cubicBezTo>
                  <a:cubicBezTo>
                    <a:pt x="1224883" y="3709454"/>
                    <a:pt x="1227051" y="3714139"/>
                    <a:pt x="1229218" y="3712577"/>
                  </a:cubicBezTo>
                  <a:cubicBezTo>
                    <a:pt x="1234636" y="3711015"/>
                    <a:pt x="1241139" y="3709454"/>
                    <a:pt x="1246557" y="3707892"/>
                  </a:cubicBezTo>
                  <a:cubicBezTo>
                    <a:pt x="1258478" y="3703205"/>
                    <a:pt x="1271483" y="3700082"/>
                    <a:pt x="1283404" y="3700082"/>
                  </a:cubicBezTo>
                  <a:cubicBezTo>
                    <a:pt x="1299660" y="3698520"/>
                    <a:pt x="1314832" y="3692272"/>
                    <a:pt x="1331088" y="3690710"/>
                  </a:cubicBezTo>
                  <a:cubicBezTo>
                    <a:pt x="1338674" y="3689148"/>
                    <a:pt x="1346260" y="3692272"/>
                    <a:pt x="1353846" y="3693834"/>
                  </a:cubicBezTo>
                  <a:cubicBezTo>
                    <a:pt x="1356013" y="3693834"/>
                    <a:pt x="1359265" y="3693834"/>
                    <a:pt x="1359265" y="3692272"/>
                  </a:cubicBezTo>
                  <a:cubicBezTo>
                    <a:pt x="1359265" y="3676652"/>
                    <a:pt x="1376604" y="3684462"/>
                    <a:pt x="1374437" y="3667280"/>
                  </a:cubicBezTo>
                  <a:cubicBezTo>
                    <a:pt x="1376604" y="3668842"/>
                    <a:pt x="1378772" y="3668842"/>
                    <a:pt x="1379855" y="3671966"/>
                  </a:cubicBezTo>
                  <a:cubicBezTo>
                    <a:pt x="1383106" y="3676652"/>
                    <a:pt x="1385274" y="3681338"/>
                    <a:pt x="1388525" y="3686024"/>
                  </a:cubicBezTo>
                  <a:cubicBezTo>
                    <a:pt x="1388525" y="3679776"/>
                    <a:pt x="1388525" y="3675090"/>
                    <a:pt x="1387441" y="3668842"/>
                  </a:cubicBezTo>
                  <a:cubicBezTo>
                    <a:pt x="1398279" y="3676652"/>
                    <a:pt x="1409116" y="3684462"/>
                    <a:pt x="1416702" y="3690710"/>
                  </a:cubicBezTo>
                  <a:cubicBezTo>
                    <a:pt x="1424288" y="3682900"/>
                    <a:pt x="1430790" y="3679776"/>
                    <a:pt x="1435125" y="3671966"/>
                  </a:cubicBezTo>
                  <a:cubicBezTo>
                    <a:pt x="1439460" y="3662594"/>
                    <a:pt x="1438376" y="3661032"/>
                    <a:pt x="1445962" y="3668842"/>
                  </a:cubicBezTo>
                  <a:cubicBezTo>
                    <a:pt x="1444879" y="3670404"/>
                    <a:pt x="1442711" y="3671966"/>
                    <a:pt x="1440544" y="3675090"/>
                  </a:cubicBezTo>
                  <a:cubicBezTo>
                    <a:pt x="1453548" y="3670404"/>
                    <a:pt x="1465469" y="3661032"/>
                    <a:pt x="1478474" y="3662594"/>
                  </a:cubicBezTo>
                  <a:cubicBezTo>
                    <a:pt x="1491479" y="3662594"/>
                    <a:pt x="1504483" y="3665718"/>
                    <a:pt x="1516404" y="3654784"/>
                  </a:cubicBezTo>
                  <a:cubicBezTo>
                    <a:pt x="1517488" y="3659471"/>
                    <a:pt x="1517488" y="3664156"/>
                    <a:pt x="1519655" y="3665718"/>
                  </a:cubicBezTo>
                  <a:cubicBezTo>
                    <a:pt x="1522907" y="3668842"/>
                    <a:pt x="1528325" y="3670404"/>
                    <a:pt x="1529409" y="3668842"/>
                  </a:cubicBezTo>
                  <a:cubicBezTo>
                    <a:pt x="1535911" y="3654784"/>
                    <a:pt x="1546748" y="3656347"/>
                    <a:pt x="1553251" y="3664156"/>
                  </a:cubicBezTo>
                  <a:cubicBezTo>
                    <a:pt x="1561920" y="3673528"/>
                    <a:pt x="1567339" y="3665718"/>
                    <a:pt x="1574925" y="3664156"/>
                  </a:cubicBezTo>
                  <a:cubicBezTo>
                    <a:pt x="1568423" y="3659471"/>
                    <a:pt x="1563004" y="3654784"/>
                    <a:pt x="1557586" y="3651661"/>
                  </a:cubicBezTo>
                  <a:cubicBezTo>
                    <a:pt x="1558669" y="3650099"/>
                    <a:pt x="1558669" y="3648537"/>
                    <a:pt x="1559753" y="3646975"/>
                  </a:cubicBezTo>
                  <a:cubicBezTo>
                    <a:pt x="1563004" y="3648537"/>
                    <a:pt x="1567339" y="3650099"/>
                    <a:pt x="1570590" y="3653223"/>
                  </a:cubicBezTo>
                  <a:cubicBezTo>
                    <a:pt x="1571674" y="3646975"/>
                    <a:pt x="1573841" y="3642289"/>
                    <a:pt x="1574925" y="3637603"/>
                  </a:cubicBezTo>
                  <a:cubicBezTo>
                    <a:pt x="1585762" y="3645413"/>
                    <a:pt x="1595516" y="3651661"/>
                    <a:pt x="1607437" y="3640727"/>
                  </a:cubicBezTo>
                  <a:cubicBezTo>
                    <a:pt x="1609604" y="3639165"/>
                    <a:pt x="1618274" y="3629793"/>
                    <a:pt x="1616107" y="3645413"/>
                  </a:cubicBezTo>
                  <a:cubicBezTo>
                    <a:pt x="1610688" y="3650099"/>
                    <a:pt x="1605269" y="3654784"/>
                    <a:pt x="1599851" y="3657908"/>
                  </a:cubicBezTo>
                  <a:cubicBezTo>
                    <a:pt x="1599851" y="3659471"/>
                    <a:pt x="1600934" y="3659471"/>
                    <a:pt x="1600934" y="3661032"/>
                  </a:cubicBezTo>
                  <a:cubicBezTo>
                    <a:pt x="1607437" y="3659471"/>
                    <a:pt x="1615023" y="3657908"/>
                    <a:pt x="1622609" y="3656347"/>
                  </a:cubicBezTo>
                  <a:cubicBezTo>
                    <a:pt x="1620442" y="3651661"/>
                    <a:pt x="1619358" y="3648537"/>
                    <a:pt x="1618274" y="3645413"/>
                  </a:cubicBezTo>
                  <a:cubicBezTo>
                    <a:pt x="1625860" y="3646975"/>
                    <a:pt x="1634530" y="3648537"/>
                    <a:pt x="1642116" y="3646975"/>
                  </a:cubicBezTo>
                  <a:cubicBezTo>
                    <a:pt x="1658372" y="3645413"/>
                    <a:pt x="1670293" y="3621983"/>
                    <a:pt x="1689800" y="3631355"/>
                  </a:cubicBezTo>
                  <a:cubicBezTo>
                    <a:pt x="1696302" y="3634479"/>
                    <a:pt x="1711474" y="3631355"/>
                    <a:pt x="1712558" y="3611049"/>
                  </a:cubicBezTo>
                  <a:cubicBezTo>
                    <a:pt x="1712558" y="3615735"/>
                    <a:pt x="1712558" y="3621983"/>
                    <a:pt x="1713642" y="3625107"/>
                  </a:cubicBezTo>
                  <a:cubicBezTo>
                    <a:pt x="1724479" y="3620421"/>
                    <a:pt x="1734232" y="3615735"/>
                    <a:pt x="1745069" y="3611049"/>
                  </a:cubicBezTo>
                  <a:cubicBezTo>
                    <a:pt x="1745069" y="3612611"/>
                    <a:pt x="1742902" y="3617298"/>
                    <a:pt x="1743986" y="3620421"/>
                  </a:cubicBezTo>
                  <a:cubicBezTo>
                    <a:pt x="1743986" y="3625107"/>
                    <a:pt x="1746153" y="3629793"/>
                    <a:pt x="1748321" y="3632917"/>
                  </a:cubicBezTo>
                  <a:cubicBezTo>
                    <a:pt x="1749404" y="3634479"/>
                    <a:pt x="1754823" y="3632917"/>
                    <a:pt x="1754823" y="3631355"/>
                  </a:cubicBezTo>
                  <a:cubicBezTo>
                    <a:pt x="1756990" y="3617298"/>
                    <a:pt x="1764576" y="3618859"/>
                    <a:pt x="1772163" y="3618859"/>
                  </a:cubicBezTo>
                  <a:cubicBezTo>
                    <a:pt x="1778665" y="3618859"/>
                    <a:pt x="1786251" y="3617298"/>
                    <a:pt x="1793837" y="3615735"/>
                  </a:cubicBezTo>
                  <a:cubicBezTo>
                    <a:pt x="1797088" y="3607926"/>
                    <a:pt x="1799256" y="3595429"/>
                    <a:pt x="1810093" y="3611049"/>
                  </a:cubicBezTo>
                  <a:cubicBezTo>
                    <a:pt x="1814428" y="3617298"/>
                    <a:pt x="1825265" y="3615735"/>
                    <a:pt x="1826349" y="3603239"/>
                  </a:cubicBezTo>
                  <a:lnTo>
                    <a:pt x="1871865" y="3603239"/>
                  </a:lnTo>
                  <a:lnTo>
                    <a:pt x="1871865" y="3606364"/>
                  </a:lnTo>
                  <a:cubicBezTo>
                    <a:pt x="1877284" y="3604801"/>
                    <a:pt x="1882702" y="3601678"/>
                    <a:pt x="1887037" y="3600116"/>
                  </a:cubicBezTo>
                  <a:cubicBezTo>
                    <a:pt x="1890288" y="3607926"/>
                    <a:pt x="1893539" y="3615735"/>
                    <a:pt x="1897874" y="3625107"/>
                  </a:cubicBezTo>
                  <a:cubicBezTo>
                    <a:pt x="1905460" y="3595429"/>
                    <a:pt x="1914130" y="3589182"/>
                    <a:pt x="1929302" y="3600116"/>
                  </a:cubicBezTo>
                  <a:cubicBezTo>
                    <a:pt x="1931470" y="3601678"/>
                    <a:pt x="1931470" y="3609488"/>
                    <a:pt x="1932553" y="3615735"/>
                  </a:cubicBezTo>
                  <a:cubicBezTo>
                    <a:pt x="1933637" y="3614173"/>
                    <a:pt x="1940140" y="3611049"/>
                    <a:pt x="1940140" y="3609488"/>
                  </a:cubicBezTo>
                  <a:cubicBezTo>
                    <a:pt x="1939056" y="3596992"/>
                    <a:pt x="1950977" y="3606364"/>
                    <a:pt x="1949893" y="3596992"/>
                  </a:cubicBezTo>
                  <a:cubicBezTo>
                    <a:pt x="1959646" y="3603239"/>
                    <a:pt x="1961814" y="3593868"/>
                    <a:pt x="1963981" y="3587620"/>
                  </a:cubicBezTo>
                  <a:cubicBezTo>
                    <a:pt x="1959646" y="3582934"/>
                    <a:pt x="1957479" y="3579810"/>
                    <a:pt x="1954228" y="3575124"/>
                  </a:cubicBezTo>
                  <a:cubicBezTo>
                    <a:pt x="1955311" y="3573562"/>
                    <a:pt x="1955311" y="3572000"/>
                    <a:pt x="1956395" y="3570438"/>
                  </a:cubicBezTo>
                  <a:cubicBezTo>
                    <a:pt x="1965065" y="3578248"/>
                    <a:pt x="1973735" y="3586058"/>
                    <a:pt x="1979153" y="3590744"/>
                  </a:cubicBezTo>
                  <a:cubicBezTo>
                    <a:pt x="1987823" y="3589182"/>
                    <a:pt x="1995409" y="3589182"/>
                    <a:pt x="2002995" y="3587620"/>
                  </a:cubicBezTo>
                  <a:cubicBezTo>
                    <a:pt x="2010581" y="3586058"/>
                    <a:pt x="2018167" y="3581372"/>
                    <a:pt x="2026837" y="3578248"/>
                  </a:cubicBezTo>
                  <a:cubicBezTo>
                    <a:pt x="2027921" y="3581372"/>
                    <a:pt x="2029005" y="3582934"/>
                    <a:pt x="2030088" y="3586058"/>
                  </a:cubicBezTo>
                  <a:cubicBezTo>
                    <a:pt x="2033339" y="3579810"/>
                    <a:pt x="2035507" y="3573562"/>
                    <a:pt x="2039842" y="3562628"/>
                  </a:cubicBezTo>
                  <a:lnTo>
                    <a:pt x="2039842" y="3587620"/>
                  </a:lnTo>
                  <a:cubicBezTo>
                    <a:pt x="2049595" y="3578248"/>
                    <a:pt x="2057181" y="3570438"/>
                    <a:pt x="2063684" y="3562628"/>
                  </a:cubicBezTo>
                  <a:cubicBezTo>
                    <a:pt x="2068019" y="3573562"/>
                    <a:pt x="2071270" y="3584496"/>
                    <a:pt x="2074521" y="3593868"/>
                  </a:cubicBezTo>
                  <a:cubicBezTo>
                    <a:pt x="2075605" y="3593868"/>
                    <a:pt x="2075605" y="3592306"/>
                    <a:pt x="2076688" y="3592306"/>
                  </a:cubicBezTo>
                  <a:cubicBezTo>
                    <a:pt x="2075605" y="3586058"/>
                    <a:pt x="2074521" y="3579810"/>
                    <a:pt x="2072354" y="3572000"/>
                  </a:cubicBezTo>
                  <a:lnTo>
                    <a:pt x="2127623" y="3572000"/>
                  </a:lnTo>
                  <a:cubicBezTo>
                    <a:pt x="2133042" y="3557943"/>
                    <a:pt x="2144963" y="3556380"/>
                    <a:pt x="2154716" y="3570438"/>
                  </a:cubicBezTo>
                  <a:cubicBezTo>
                    <a:pt x="2168805" y="3590744"/>
                    <a:pt x="2170972" y="3590744"/>
                    <a:pt x="2179642" y="3561066"/>
                  </a:cubicBezTo>
                  <a:cubicBezTo>
                    <a:pt x="2183977" y="3564190"/>
                    <a:pt x="2188312" y="3567315"/>
                    <a:pt x="2193730" y="3572000"/>
                  </a:cubicBezTo>
                  <a:cubicBezTo>
                    <a:pt x="2200233" y="3551695"/>
                    <a:pt x="2211070" y="3551695"/>
                    <a:pt x="2224075" y="3557943"/>
                  </a:cubicBezTo>
                  <a:cubicBezTo>
                    <a:pt x="2230577" y="3561066"/>
                    <a:pt x="2238163" y="3554819"/>
                    <a:pt x="2245749" y="3551695"/>
                  </a:cubicBezTo>
                  <a:lnTo>
                    <a:pt x="2251168" y="3559505"/>
                  </a:lnTo>
                  <a:cubicBezTo>
                    <a:pt x="2257670" y="3556380"/>
                    <a:pt x="2263088" y="3554819"/>
                    <a:pt x="2268507" y="3551695"/>
                  </a:cubicBezTo>
                  <a:cubicBezTo>
                    <a:pt x="2269591" y="3556380"/>
                    <a:pt x="2269591" y="3559505"/>
                    <a:pt x="2270675" y="3567315"/>
                  </a:cubicBezTo>
                  <a:cubicBezTo>
                    <a:pt x="2275009" y="3561066"/>
                    <a:pt x="2278261" y="3554819"/>
                    <a:pt x="2283679" y="3547009"/>
                  </a:cubicBezTo>
                  <a:cubicBezTo>
                    <a:pt x="2288014" y="3554819"/>
                    <a:pt x="2291265" y="3562628"/>
                    <a:pt x="2295600" y="3570438"/>
                  </a:cubicBezTo>
                  <a:cubicBezTo>
                    <a:pt x="2303186" y="3570438"/>
                    <a:pt x="2315107" y="3579810"/>
                    <a:pt x="2317275" y="3554819"/>
                  </a:cubicBezTo>
                  <a:cubicBezTo>
                    <a:pt x="2317275" y="3551695"/>
                    <a:pt x="2323777" y="3547009"/>
                    <a:pt x="2327028" y="3545447"/>
                  </a:cubicBezTo>
                  <a:cubicBezTo>
                    <a:pt x="2333530" y="3543885"/>
                    <a:pt x="2340033" y="3542323"/>
                    <a:pt x="2346535" y="3542323"/>
                  </a:cubicBezTo>
                  <a:cubicBezTo>
                    <a:pt x="2344368" y="3536075"/>
                    <a:pt x="2342200" y="3531389"/>
                    <a:pt x="2338949" y="3523579"/>
                  </a:cubicBezTo>
                  <a:cubicBezTo>
                    <a:pt x="2347619" y="3526703"/>
                    <a:pt x="2354121" y="3526703"/>
                    <a:pt x="2359540" y="3529827"/>
                  </a:cubicBezTo>
                  <a:cubicBezTo>
                    <a:pt x="2371461" y="3537637"/>
                    <a:pt x="2381214" y="3537637"/>
                    <a:pt x="2393135" y="3525141"/>
                  </a:cubicBezTo>
                  <a:cubicBezTo>
                    <a:pt x="2390968" y="3523579"/>
                    <a:pt x="2388800" y="3520455"/>
                    <a:pt x="2386633" y="3518893"/>
                  </a:cubicBezTo>
                  <a:cubicBezTo>
                    <a:pt x="2387716" y="3514207"/>
                    <a:pt x="2389884" y="3509522"/>
                    <a:pt x="2390968" y="3504836"/>
                  </a:cubicBezTo>
                  <a:cubicBezTo>
                    <a:pt x="2395303" y="3486092"/>
                    <a:pt x="2406140" y="3498588"/>
                    <a:pt x="2413726" y="3493902"/>
                  </a:cubicBezTo>
                  <a:cubicBezTo>
                    <a:pt x="2413726" y="3493902"/>
                    <a:pt x="2418061" y="3500150"/>
                    <a:pt x="2419145" y="3504836"/>
                  </a:cubicBezTo>
                  <a:cubicBezTo>
                    <a:pt x="2422396" y="3514207"/>
                    <a:pt x="2424563" y="3525141"/>
                    <a:pt x="2427814" y="3536075"/>
                  </a:cubicBezTo>
                  <a:cubicBezTo>
                    <a:pt x="2447321" y="3518893"/>
                    <a:pt x="2464661" y="3525141"/>
                    <a:pt x="2482000" y="3528265"/>
                  </a:cubicBezTo>
                  <a:cubicBezTo>
                    <a:pt x="2477665" y="3525141"/>
                    <a:pt x="2474414" y="3522017"/>
                    <a:pt x="2471163" y="3518893"/>
                  </a:cubicBezTo>
                  <a:cubicBezTo>
                    <a:pt x="2471163" y="3517331"/>
                    <a:pt x="2472247" y="3515769"/>
                    <a:pt x="2472247" y="3514207"/>
                  </a:cubicBezTo>
                  <a:cubicBezTo>
                    <a:pt x="2476582" y="3515769"/>
                    <a:pt x="2482000" y="3518893"/>
                    <a:pt x="2486335" y="3520455"/>
                  </a:cubicBezTo>
                  <a:cubicBezTo>
                    <a:pt x="2486335" y="3518893"/>
                    <a:pt x="2486335" y="3517331"/>
                    <a:pt x="2485251" y="3515769"/>
                  </a:cubicBezTo>
                  <a:cubicBezTo>
                    <a:pt x="2488503" y="3514207"/>
                    <a:pt x="2493921" y="3511083"/>
                    <a:pt x="2495005" y="3512645"/>
                  </a:cubicBezTo>
                  <a:cubicBezTo>
                    <a:pt x="2501507" y="3531389"/>
                    <a:pt x="2512345" y="3517331"/>
                    <a:pt x="2522098" y="3522017"/>
                  </a:cubicBezTo>
                  <a:cubicBezTo>
                    <a:pt x="2519931" y="3509522"/>
                    <a:pt x="2518847" y="3500150"/>
                    <a:pt x="2517763" y="3493902"/>
                  </a:cubicBezTo>
                  <a:cubicBezTo>
                    <a:pt x="2522098" y="3487654"/>
                    <a:pt x="2526433" y="3482968"/>
                    <a:pt x="2532935" y="3476720"/>
                  </a:cubicBezTo>
                  <a:cubicBezTo>
                    <a:pt x="2532935" y="3484530"/>
                    <a:pt x="2531851" y="3492340"/>
                    <a:pt x="2531851" y="3500150"/>
                  </a:cubicBezTo>
                  <a:cubicBezTo>
                    <a:pt x="2531851" y="3507960"/>
                    <a:pt x="2532935" y="3515769"/>
                    <a:pt x="2535103" y="3520455"/>
                  </a:cubicBezTo>
                  <a:cubicBezTo>
                    <a:pt x="2536187" y="3523579"/>
                    <a:pt x="2542689" y="3520455"/>
                    <a:pt x="2547024" y="3518893"/>
                  </a:cubicBezTo>
                  <a:cubicBezTo>
                    <a:pt x="2554610" y="3514207"/>
                    <a:pt x="2562196" y="3507960"/>
                    <a:pt x="2569782" y="3520455"/>
                  </a:cubicBezTo>
                  <a:cubicBezTo>
                    <a:pt x="2570866" y="3522017"/>
                    <a:pt x="2575200" y="3520455"/>
                    <a:pt x="2577368" y="3517331"/>
                  </a:cubicBezTo>
                  <a:cubicBezTo>
                    <a:pt x="2582786" y="3509522"/>
                    <a:pt x="2587121" y="3498588"/>
                    <a:pt x="2593624" y="3515769"/>
                  </a:cubicBezTo>
                  <a:cubicBezTo>
                    <a:pt x="2594707" y="3517331"/>
                    <a:pt x="2601210" y="3517331"/>
                    <a:pt x="2604461" y="3515769"/>
                  </a:cubicBezTo>
                  <a:cubicBezTo>
                    <a:pt x="2612047" y="3511083"/>
                    <a:pt x="2618549" y="3506397"/>
                    <a:pt x="2626135" y="3500150"/>
                  </a:cubicBezTo>
                  <a:cubicBezTo>
                    <a:pt x="2625052" y="3504836"/>
                    <a:pt x="2623968" y="3507960"/>
                    <a:pt x="2623968" y="3511083"/>
                  </a:cubicBezTo>
                  <a:cubicBezTo>
                    <a:pt x="2632638" y="3517331"/>
                    <a:pt x="2640224" y="3520455"/>
                    <a:pt x="2646726" y="3506397"/>
                  </a:cubicBezTo>
                  <a:cubicBezTo>
                    <a:pt x="2648894" y="3501712"/>
                    <a:pt x="2656480" y="3501712"/>
                    <a:pt x="2661898" y="3500150"/>
                  </a:cubicBezTo>
                  <a:cubicBezTo>
                    <a:pt x="2658647" y="3495464"/>
                    <a:pt x="2654312" y="3492340"/>
                    <a:pt x="2649977" y="3487654"/>
                  </a:cubicBezTo>
                  <a:cubicBezTo>
                    <a:pt x="2668401" y="3472034"/>
                    <a:pt x="2670568" y="3473596"/>
                    <a:pt x="2670568" y="3495464"/>
                  </a:cubicBezTo>
                  <a:cubicBezTo>
                    <a:pt x="2672735" y="3489216"/>
                    <a:pt x="2673819" y="3484530"/>
                    <a:pt x="2677070" y="3475158"/>
                  </a:cubicBezTo>
                  <a:cubicBezTo>
                    <a:pt x="2693326" y="3476720"/>
                    <a:pt x="2709582" y="3479844"/>
                    <a:pt x="2726922" y="3481406"/>
                  </a:cubicBezTo>
                  <a:lnTo>
                    <a:pt x="2726922" y="3489216"/>
                  </a:lnTo>
                  <a:lnTo>
                    <a:pt x="2720419" y="3489216"/>
                  </a:lnTo>
                  <a:cubicBezTo>
                    <a:pt x="2707414" y="3490778"/>
                    <a:pt x="2694410" y="3490778"/>
                    <a:pt x="2681405" y="3492340"/>
                  </a:cubicBezTo>
                  <a:cubicBezTo>
                    <a:pt x="2685740" y="3495464"/>
                    <a:pt x="2691159" y="3500150"/>
                    <a:pt x="2695494" y="3503273"/>
                  </a:cubicBezTo>
                  <a:cubicBezTo>
                    <a:pt x="2697661" y="3495464"/>
                    <a:pt x="2698745" y="3497026"/>
                    <a:pt x="2704163" y="3500150"/>
                  </a:cubicBezTo>
                  <a:cubicBezTo>
                    <a:pt x="2711749" y="3503273"/>
                    <a:pt x="2720419" y="3503273"/>
                    <a:pt x="2729089" y="3504836"/>
                  </a:cubicBezTo>
                  <a:cubicBezTo>
                    <a:pt x="2733424" y="3504836"/>
                    <a:pt x="2737759" y="3506397"/>
                    <a:pt x="2743177" y="3507960"/>
                  </a:cubicBezTo>
                  <a:cubicBezTo>
                    <a:pt x="2744261" y="3503273"/>
                    <a:pt x="2746429" y="3497026"/>
                    <a:pt x="2748596" y="3489216"/>
                  </a:cubicBezTo>
                  <a:cubicBezTo>
                    <a:pt x="2760517" y="3517331"/>
                    <a:pt x="2769187" y="3515769"/>
                    <a:pt x="2783275" y="3487654"/>
                  </a:cubicBezTo>
                  <a:cubicBezTo>
                    <a:pt x="2783275" y="3492340"/>
                    <a:pt x="2784359" y="3495464"/>
                    <a:pt x="2784359" y="3498588"/>
                  </a:cubicBezTo>
                  <a:cubicBezTo>
                    <a:pt x="2788694" y="3498588"/>
                    <a:pt x="2791945" y="3498588"/>
                    <a:pt x="2796280" y="3497026"/>
                  </a:cubicBezTo>
                  <a:cubicBezTo>
                    <a:pt x="2795196" y="3500150"/>
                    <a:pt x="2794112" y="3503273"/>
                    <a:pt x="2793028" y="3504836"/>
                  </a:cubicBezTo>
                  <a:lnTo>
                    <a:pt x="2795196" y="3507960"/>
                  </a:lnTo>
                  <a:cubicBezTo>
                    <a:pt x="2798447" y="3503273"/>
                    <a:pt x="2801698" y="3498588"/>
                    <a:pt x="2807117" y="3492340"/>
                  </a:cubicBezTo>
                  <a:cubicBezTo>
                    <a:pt x="2811452" y="3495464"/>
                    <a:pt x="2816870" y="3498588"/>
                    <a:pt x="2821205" y="3501712"/>
                  </a:cubicBezTo>
                  <a:cubicBezTo>
                    <a:pt x="2825540" y="3497026"/>
                    <a:pt x="2830959" y="3492340"/>
                    <a:pt x="2836377" y="3487654"/>
                  </a:cubicBezTo>
                  <a:cubicBezTo>
                    <a:pt x="2843963" y="3509522"/>
                    <a:pt x="2853717" y="3512645"/>
                    <a:pt x="2862387" y="3497026"/>
                  </a:cubicBezTo>
                  <a:cubicBezTo>
                    <a:pt x="2875391" y="3498588"/>
                    <a:pt x="2886229" y="3500150"/>
                    <a:pt x="2893815" y="3500150"/>
                  </a:cubicBezTo>
                  <a:cubicBezTo>
                    <a:pt x="2894899" y="3489216"/>
                    <a:pt x="2895982" y="3481406"/>
                    <a:pt x="2897066" y="3473596"/>
                  </a:cubicBezTo>
                  <a:cubicBezTo>
                    <a:pt x="2901401" y="3475158"/>
                    <a:pt x="2904652" y="3476720"/>
                    <a:pt x="2908987" y="3478282"/>
                  </a:cubicBezTo>
                  <a:cubicBezTo>
                    <a:pt x="2911154" y="3479844"/>
                    <a:pt x="2913322" y="3482968"/>
                    <a:pt x="2915489" y="3484530"/>
                  </a:cubicBezTo>
                  <a:cubicBezTo>
                    <a:pt x="2912238" y="3486092"/>
                    <a:pt x="2908987" y="3486092"/>
                    <a:pt x="2905736" y="3487654"/>
                  </a:cubicBezTo>
                  <a:cubicBezTo>
                    <a:pt x="2915489" y="3500150"/>
                    <a:pt x="2923075" y="3497026"/>
                    <a:pt x="2930661" y="3487654"/>
                  </a:cubicBezTo>
                  <a:cubicBezTo>
                    <a:pt x="2927410" y="3500150"/>
                    <a:pt x="2937164" y="3498588"/>
                    <a:pt x="2938247" y="3498588"/>
                  </a:cubicBezTo>
                  <a:cubicBezTo>
                    <a:pt x="2952336" y="3490778"/>
                    <a:pt x="2965340" y="3486092"/>
                    <a:pt x="2980512" y="3498588"/>
                  </a:cubicBezTo>
                  <a:cubicBezTo>
                    <a:pt x="2982680" y="3482968"/>
                    <a:pt x="2984847" y="3470472"/>
                    <a:pt x="2985931" y="3457977"/>
                  </a:cubicBezTo>
                  <a:cubicBezTo>
                    <a:pt x="2991350" y="3459539"/>
                    <a:pt x="2995684" y="3459539"/>
                    <a:pt x="3001103" y="3461100"/>
                  </a:cubicBezTo>
                  <a:cubicBezTo>
                    <a:pt x="3005438" y="3461100"/>
                    <a:pt x="3009773" y="3462662"/>
                    <a:pt x="3014108" y="3462662"/>
                  </a:cubicBezTo>
                  <a:lnTo>
                    <a:pt x="3014108" y="3467348"/>
                  </a:lnTo>
                  <a:cubicBezTo>
                    <a:pt x="3009773" y="3468910"/>
                    <a:pt x="3006522" y="3470472"/>
                    <a:pt x="3002187" y="3472034"/>
                  </a:cubicBezTo>
                  <a:lnTo>
                    <a:pt x="3002187" y="3476720"/>
                  </a:lnTo>
                  <a:cubicBezTo>
                    <a:pt x="3017359" y="3481406"/>
                    <a:pt x="3031447" y="3486092"/>
                    <a:pt x="3046619" y="3489216"/>
                  </a:cubicBezTo>
                  <a:cubicBezTo>
                    <a:pt x="3049871" y="3490778"/>
                    <a:pt x="3054205" y="3486092"/>
                    <a:pt x="3059624" y="3481406"/>
                  </a:cubicBezTo>
                  <a:cubicBezTo>
                    <a:pt x="3061792" y="3482968"/>
                    <a:pt x="3067210" y="3486092"/>
                    <a:pt x="3073713" y="3487654"/>
                  </a:cubicBezTo>
                  <a:cubicBezTo>
                    <a:pt x="3089968" y="3490778"/>
                    <a:pt x="3107308" y="3493902"/>
                    <a:pt x="3120312" y="3473596"/>
                  </a:cubicBezTo>
                  <a:cubicBezTo>
                    <a:pt x="3121396" y="3490778"/>
                    <a:pt x="3132233" y="3479844"/>
                    <a:pt x="3137652" y="3486092"/>
                  </a:cubicBezTo>
                  <a:cubicBezTo>
                    <a:pt x="3137652" y="3486092"/>
                    <a:pt x="3143071" y="3479844"/>
                    <a:pt x="3145238" y="3476720"/>
                  </a:cubicBezTo>
                  <a:cubicBezTo>
                    <a:pt x="3145238" y="3476720"/>
                    <a:pt x="3144155" y="3475158"/>
                    <a:pt x="3144155" y="3473596"/>
                  </a:cubicBezTo>
                  <a:cubicBezTo>
                    <a:pt x="3146322" y="3475158"/>
                    <a:pt x="3147406" y="3479844"/>
                    <a:pt x="3149573" y="3478282"/>
                  </a:cubicBezTo>
                  <a:cubicBezTo>
                    <a:pt x="3159327" y="3478282"/>
                    <a:pt x="3167996" y="3476720"/>
                    <a:pt x="3174499" y="3476720"/>
                  </a:cubicBezTo>
                  <a:cubicBezTo>
                    <a:pt x="3179917" y="3481406"/>
                    <a:pt x="3183168" y="3486092"/>
                    <a:pt x="3185336" y="3484530"/>
                  </a:cubicBezTo>
                  <a:cubicBezTo>
                    <a:pt x="3198341" y="3482968"/>
                    <a:pt x="3210261" y="3478282"/>
                    <a:pt x="3222182" y="3478282"/>
                  </a:cubicBezTo>
                  <a:cubicBezTo>
                    <a:pt x="3234103" y="3487654"/>
                    <a:pt x="3231936" y="3470472"/>
                    <a:pt x="3229769" y="3461100"/>
                  </a:cubicBezTo>
                  <a:cubicBezTo>
                    <a:pt x="3234103" y="3454852"/>
                    <a:pt x="3238438" y="3450167"/>
                    <a:pt x="3239522" y="3448605"/>
                  </a:cubicBezTo>
                  <a:cubicBezTo>
                    <a:pt x="3246024" y="3448605"/>
                    <a:pt x="3250359" y="3450167"/>
                    <a:pt x="3253610" y="3448605"/>
                  </a:cubicBezTo>
                  <a:cubicBezTo>
                    <a:pt x="3257945" y="3443919"/>
                    <a:pt x="3261197" y="3436109"/>
                    <a:pt x="3266615" y="3426737"/>
                  </a:cubicBezTo>
                  <a:cubicBezTo>
                    <a:pt x="3273117" y="3425175"/>
                    <a:pt x="3283954" y="3422051"/>
                    <a:pt x="3295876" y="3418927"/>
                  </a:cubicBezTo>
                  <a:cubicBezTo>
                    <a:pt x="3295876" y="3418927"/>
                    <a:pt x="3295876" y="3415803"/>
                    <a:pt x="3296959" y="3412679"/>
                  </a:cubicBezTo>
                  <a:cubicBezTo>
                    <a:pt x="3301294" y="3403308"/>
                    <a:pt x="3312131" y="3400184"/>
                    <a:pt x="3305629" y="3383002"/>
                  </a:cubicBezTo>
                  <a:cubicBezTo>
                    <a:pt x="3304545" y="3379878"/>
                    <a:pt x="3304545" y="3370506"/>
                    <a:pt x="3306713" y="3367383"/>
                  </a:cubicBezTo>
                  <a:cubicBezTo>
                    <a:pt x="3314299" y="3353324"/>
                    <a:pt x="3314299" y="3351763"/>
                    <a:pt x="3301294" y="3345514"/>
                  </a:cubicBezTo>
                  <a:cubicBezTo>
                    <a:pt x="3302378" y="3334581"/>
                    <a:pt x="3294792" y="3320523"/>
                    <a:pt x="3305629" y="3318961"/>
                  </a:cubicBezTo>
                  <a:cubicBezTo>
                    <a:pt x="3308880" y="3309590"/>
                    <a:pt x="3309964" y="3304904"/>
                    <a:pt x="3312131" y="3300218"/>
                  </a:cubicBezTo>
                  <a:cubicBezTo>
                    <a:pt x="3313215" y="3297094"/>
                    <a:pt x="3316466" y="3293970"/>
                    <a:pt x="3316466" y="3290846"/>
                  </a:cubicBezTo>
                  <a:cubicBezTo>
                    <a:pt x="3316466" y="3284598"/>
                    <a:pt x="3314299" y="3276788"/>
                    <a:pt x="3315382" y="3272102"/>
                  </a:cubicBezTo>
                  <a:cubicBezTo>
                    <a:pt x="3318633" y="3254921"/>
                    <a:pt x="3319717" y="3239301"/>
                    <a:pt x="3300210" y="3233053"/>
                  </a:cubicBezTo>
                  <a:cubicBezTo>
                    <a:pt x="3307796" y="3228367"/>
                    <a:pt x="3311048" y="3225243"/>
                    <a:pt x="3316466" y="3222119"/>
                  </a:cubicBezTo>
                  <a:cubicBezTo>
                    <a:pt x="3307796" y="3215871"/>
                    <a:pt x="3300210" y="3211185"/>
                    <a:pt x="3290457" y="3204937"/>
                  </a:cubicBezTo>
                  <a:lnTo>
                    <a:pt x="3300210" y="3204937"/>
                  </a:lnTo>
                  <a:lnTo>
                    <a:pt x="3300210" y="3200252"/>
                  </a:lnTo>
                  <a:cubicBezTo>
                    <a:pt x="3294792" y="3200252"/>
                    <a:pt x="3290457" y="3198690"/>
                    <a:pt x="3285038" y="3198690"/>
                  </a:cubicBezTo>
                  <a:cubicBezTo>
                    <a:pt x="3285038" y="3200252"/>
                    <a:pt x="3285038" y="3201814"/>
                    <a:pt x="3283954" y="3203376"/>
                  </a:cubicBezTo>
                  <a:cubicBezTo>
                    <a:pt x="3282871" y="3200252"/>
                    <a:pt x="3281787" y="3197128"/>
                    <a:pt x="3280703" y="3192442"/>
                  </a:cubicBezTo>
                  <a:cubicBezTo>
                    <a:pt x="3308880" y="3183070"/>
                    <a:pt x="3497448" y="3153393"/>
                    <a:pt x="3480108" y="3148707"/>
                  </a:cubicBezTo>
                  <a:cubicBezTo>
                    <a:pt x="3488778" y="3137773"/>
                    <a:pt x="3485527" y="3119029"/>
                    <a:pt x="3500699" y="3117467"/>
                  </a:cubicBezTo>
                  <a:cubicBezTo>
                    <a:pt x="3505034" y="3117467"/>
                    <a:pt x="3512620" y="3106534"/>
                    <a:pt x="3513704" y="3098724"/>
                  </a:cubicBezTo>
                  <a:cubicBezTo>
                    <a:pt x="3515871" y="3087790"/>
                    <a:pt x="3513704" y="3073732"/>
                    <a:pt x="3515871" y="3062798"/>
                  </a:cubicBezTo>
                  <a:cubicBezTo>
                    <a:pt x="3518039" y="3047179"/>
                    <a:pt x="3522373" y="3031559"/>
                    <a:pt x="3525625" y="3019063"/>
                  </a:cubicBezTo>
                  <a:cubicBezTo>
                    <a:pt x="3522373" y="3011253"/>
                    <a:pt x="3519122" y="3003444"/>
                    <a:pt x="3516955" y="2998758"/>
                  </a:cubicBezTo>
                  <a:cubicBezTo>
                    <a:pt x="3521290" y="2994072"/>
                    <a:pt x="3523457" y="2990948"/>
                    <a:pt x="3526708" y="2989386"/>
                  </a:cubicBezTo>
                  <a:cubicBezTo>
                    <a:pt x="3525625" y="2987824"/>
                    <a:pt x="3525625" y="2986262"/>
                    <a:pt x="3524541" y="2984700"/>
                  </a:cubicBezTo>
                  <a:cubicBezTo>
                    <a:pt x="3521290" y="2986262"/>
                    <a:pt x="3518039" y="2987824"/>
                    <a:pt x="3514787" y="2989386"/>
                  </a:cubicBezTo>
                  <a:cubicBezTo>
                    <a:pt x="3533211" y="2967518"/>
                    <a:pt x="3537546" y="2926907"/>
                    <a:pt x="3522373" y="2908163"/>
                  </a:cubicBezTo>
                  <a:cubicBezTo>
                    <a:pt x="3521290" y="2911288"/>
                    <a:pt x="3519122" y="2914412"/>
                    <a:pt x="3518039" y="2917535"/>
                  </a:cubicBezTo>
                  <a:cubicBezTo>
                    <a:pt x="3513704" y="2906602"/>
                    <a:pt x="3501783" y="2903478"/>
                    <a:pt x="3507201" y="2886296"/>
                  </a:cubicBezTo>
                  <a:cubicBezTo>
                    <a:pt x="3507201" y="2886296"/>
                    <a:pt x="3506118" y="2883172"/>
                    <a:pt x="3505034" y="2883172"/>
                  </a:cubicBezTo>
                  <a:cubicBezTo>
                    <a:pt x="3499615" y="2880048"/>
                    <a:pt x="3500699" y="2875362"/>
                    <a:pt x="3498531" y="2869114"/>
                  </a:cubicBezTo>
                  <a:cubicBezTo>
                    <a:pt x="3495280" y="2855057"/>
                    <a:pt x="3496364" y="2840999"/>
                    <a:pt x="3496364" y="2828503"/>
                  </a:cubicBezTo>
                  <a:lnTo>
                    <a:pt x="3496364" y="2772272"/>
                  </a:lnTo>
                  <a:cubicBezTo>
                    <a:pt x="3496364" y="2759776"/>
                    <a:pt x="3500699" y="2753529"/>
                    <a:pt x="3509369" y="2756653"/>
                  </a:cubicBezTo>
                  <a:cubicBezTo>
                    <a:pt x="3509369" y="2756653"/>
                    <a:pt x="3510452" y="2755091"/>
                    <a:pt x="3511536" y="2755091"/>
                  </a:cubicBezTo>
                  <a:cubicBezTo>
                    <a:pt x="3508285" y="2751967"/>
                    <a:pt x="3506118" y="2750405"/>
                    <a:pt x="3503950" y="2747281"/>
                  </a:cubicBezTo>
                  <a:cubicBezTo>
                    <a:pt x="3503950" y="2745719"/>
                    <a:pt x="3505034" y="2744157"/>
                    <a:pt x="3505034" y="2742595"/>
                  </a:cubicBezTo>
                  <a:cubicBezTo>
                    <a:pt x="3512620" y="2745719"/>
                    <a:pt x="3520206" y="2750405"/>
                    <a:pt x="3525625" y="2753529"/>
                  </a:cubicBezTo>
                  <a:cubicBezTo>
                    <a:pt x="3532127" y="2741033"/>
                    <a:pt x="3537546" y="2731661"/>
                    <a:pt x="3541880" y="2725413"/>
                  </a:cubicBezTo>
                  <a:lnTo>
                    <a:pt x="3541880" y="2697298"/>
                  </a:lnTo>
                  <a:cubicBezTo>
                    <a:pt x="3539713" y="2697298"/>
                    <a:pt x="3536461" y="2698860"/>
                    <a:pt x="3533211" y="2698860"/>
                  </a:cubicBezTo>
                  <a:cubicBezTo>
                    <a:pt x="3531043" y="2691050"/>
                    <a:pt x="3529959" y="2683240"/>
                    <a:pt x="3527792" y="2672306"/>
                  </a:cubicBezTo>
                  <a:cubicBezTo>
                    <a:pt x="3533211" y="2676992"/>
                    <a:pt x="3535378" y="2680116"/>
                    <a:pt x="3537546" y="2681678"/>
                  </a:cubicBezTo>
                  <a:cubicBezTo>
                    <a:pt x="3539713" y="2680116"/>
                    <a:pt x="3542964" y="2678554"/>
                    <a:pt x="3546215" y="2675430"/>
                  </a:cubicBezTo>
                  <a:cubicBezTo>
                    <a:pt x="3545132" y="2673868"/>
                    <a:pt x="3544048" y="2672306"/>
                    <a:pt x="3544048" y="2670744"/>
                  </a:cubicBezTo>
                  <a:cubicBezTo>
                    <a:pt x="3540797" y="2670744"/>
                    <a:pt x="3537546" y="2669183"/>
                    <a:pt x="3536461" y="2669183"/>
                  </a:cubicBezTo>
                  <a:cubicBezTo>
                    <a:pt x="3538629" y="2659811"/>
                    <a:pt x="3542964" y="2650439"/>
                    <a:pt x="3540797" y="2645753"/>
                  </a:cubicBezTo>
                  <a:cubicBezTo>
                    <a:pt x="3535378" y="2625447"/>
                    <a:pt x="3540797" y="2609828"/>
                    <a:pt x="3546215" y="2592646"/>
                  </a:cubicBezTo>
                  <a:cubicBezTo>
                    <a:pt x="3547299" y="2587960"/>
                    <a:pt x="3546215" y="2583274"/>
                    <a:pt x="3546215" y="2578588"/>
                  </a:cubicBezTo>
                  <a:cubicBezTo>
                    <a:pt x="3547299" y="2558283"/>
                    <a:pt x="3548383" y="2539539"/>
                    <a:pt x="3549467" y="2511424"/>
                  </a:cubicBezTo>
                  <a:cubicBezTo>
                    <a:pt x="3545132" y="2508300"/>
                    <a:pt x="3538629" y="2500490"/>
                    <a:pt x="3531043" y="2494242"/>
                  </a:cubicBezTo>
                  <a:cubicBezTo>
                    <a:pt x="3524541" y="2489556"/>
                    <a:pt x="3518039" y="2487994"/>
                    <a:pt x="3511536" y="2484870"/>
                  </a:cubicBezTo>
                  <a:cubicBezTo>
                    <a:pt x="3508285" y="2483308"/>
                    <a:pt x="3503950" y="2484870"/>
                    <a:pt x="3500699" y="2483308"/>
                  </a:cubicBezTo>
                  <a:cubicBezTo>
                    <a:pt x="3473606" y="2478622"/>
                    <a:pt x="3445429" y="2472374"/>
                    <a:pt x="3418336" y="2467688"/>
                  </a:cubicBezTo>
                  <a:cubicBezTo>
                    <a:pt x="3395578" y="2463002"/>
                    <a:pt x="3372820" y="2458317"/>
                    <a:pt x="3351145" y="2453631"/>
                  </a:cubicBezTo>
                  <a:cubicBezTo>
                    <a:pt x="3345727" y="2452069"/>
                    <a:pt x="3340308" y="2448945"/>
                    <a:pt x="3333806" y="2448945"/>
                  </a:cubicBezTo>
                  <a:cubicBezTo>
                    <a:pt x="3319717" y="2447383"/>
                    <a:pt x="3304545" y="2447383"/>
                    <a:pt x="3290457" y="2447383"/>
                  </a:cubicBezTo>
                  <a:cubicBezTo>
                    <a:pt x="3282871" y="2447383"/>
                    <a:pt x="3276368" y="2447383"/>
                    <a:pt x="3268782" y="2445821"/>
                  </a:cubicBezTo>
                  <a:cubicBezTo>
                    <a:pt x="3255778" y="2444259"/>
                    <a:pt x="3242773" y="2441135"/>
                    <a:pt x="3229769" y="2439573"/>
                  </a:cubicBezTo>
                  <a:lnTo>
                    <a:pt x="3229769" y="2434887"/>
                  </a:lnTo>
                  <a:cubicBezTo>
                    <a:pt x="3262280" y="2431763"/>
                    <a:pt x="3295876" y="2427077"/>
                    <a:pt x="3329471" y="2436449"/>
                  </a:cubicBezTo>
                  <a:cubicBezTo>
                    <a:pt x="3328387" y="2431763"/>
                    <a:pt x="3327303" y="2427077"/>
                    <a:pt x="3326220" y="2423953"/>
                  </a:cubicBezTo>
                  <a:cubicBezTo>
                    <a:pt x="3333806" y="2422391"/>
                    <a:pt x="3339224" y="2413019"/>
                    <a:pt x="3346810" y="2423953"/>
                  </a:cubicBezTo>
                  <a:cubicBezTo>
                    <a:pt x="3347894" y="2425515"/>
                    <a:pt x="3354397" y="2420829"/>
                    <a:pt x="3358731" y="2419268"/>
                  </a:cubicBezTo>
                  <a:lnTo>
                    <a:pt x="3358731" y="2416143"/>
                  </a:lnTo>
                  <a:lnTo>
                    <a:pt x="3348978" y="2416143"/>
                  </a:lnTo>
                  <a:cubicBezTo>
                    <a:pt x="3359815" y="2403648"/>
                    <a:pt x="3367401" y="2392714"/>
                    <a:pt x="3374987" y="2384904"/>
                  </a:cubicBezTo>
                  <a:cubicBezTo>
                    <a:pt x="3381490" y="2386466"/>
                    <a:pt x="3387992" y="2388028"/>
                    <a:pt x="3392327" y="2389590"/>
                  </a:cubicBezTo>
                  <a:cubicBezTo>
                    <a:pt x="3393411" y="2359913"/>
                    <a:pt x="3376071" y="2358351"/>
                    <a:pt x="3363066" y="2345855"/>
                  </a:cubicBezTo>
                  <a:cubicBezTo>
                    <a:pt x="3368485" y="2341169"/>
                    <a:pt x="3371736" y="2336483"/>
                    <a:pt x="3376071" y="2334921"/>
                  </a:cubicBezTo>
                  <a:cubicBezTo>
                    <a:pt x="3387992" y="2330235"/>
                    <a:pt x="3403164" y="2342731"/>
                    <a:pt x="3410750" y="2316178"/>
                  </a:cubicBezTo>
                  <a:cubicBezTo>
                    <a:pt x="3411834" y="2314615"/>
                    <a:pt x="3415085" y="2314615"/>
                    <a:pt x="3420503" y="2311492"/>
                  </a:cubicBezTo>
                  <a:cubicBezTo>
                    <a:pt x="3417252" y="2306806"/>
                    <a:pt x="3414001" y="2303682"/>
                    <a:pt x="3411834" y="2300558"/>
                  </a:cubicBezTo>
                  <a:cubicBezTo>
                    <a:pt x="3414001" y="2298996"/>
                    <a:pt x="3417252" y="2297434"/>
                    <a:pt x="3417252" y="2297434"/>
                  </a:cubicBezTo>
                  <a:cubicBezTo>
                    <a:pt x="3424838" y="2305244"/>
                    <a:pt x="3430257" y="2311492"/>
                    <a:pt x="3436759" y="2317740"/>
                  </a:cubicBezTo>
                  <a:cubicBezTo>
                    <a:pt x="3437843" y="2316178"/>
                    <a:pt x="3438927" y="2314615"/>
                    <a:pt x="3440010" y="2311492"/>
                  </a:cubicBezTo>
                  <a:cubicBezTo>
                    <a:pt x="3436759" y="2305244"/>
                    <a:pt x="3434592" y="2298996"/>
                    <a:pt x="3431341" y="2292748"/>
                  </a:cubicBezTo>
                  <a:cubicBezTo>
                    <a:pt x="3445429" y="2278690"/>
                    <a:pt x="3446513" y="2270880"/>
                    <a:pt x="3435676" y="2231831"/>
                  </a:cubicBezTo>
                  <a:cubicBezTo>
                    <a:pt x="3443261" y="2230269"/>
                    <a:pt x="3450848" y="2227145"/>
                    <a:pt x="3457350" y="2225583"/>
                  </a:cubicBezTo>
                  <a:cubicBezTo>
                    <a:pt x="3458434" y="2214650"/>
                    <a:pt x="3462769" y="2203716"/>
                    <a:pt x="3461685" y="2194344"/>
                  </a:cubicBezTo>
                  <a:cubicBezTo>
                    <a:pt x="3458434" y="2166228"/>
                    <a:pt x="3477941" y="2153733"/>
                    <a:pt x="3482276" y="2130303"/>
                  </a:cubicBezTo>
                  <a:cubicBezTo>
                    <a:pt x="3482276" y="2128741"/>
                    <a:pt x="3486610" y="2127179"/>
                    <a:pt x="3487694" y="2128741"/>
                  </a:cubicBezTo>
                  <a:cubicBezTo>
                    <a:pt x="3497448" y="2133427"/>
                    <a:pt x="3500699" y="2122493"/>
                    <a:pt x="3503950" y="2114684"/>
                  </a:cubicBezTo>
                  <a:cubicBezTo>
                    <a:pt x="3505034" y="2111560"/>
                    <a:pt x="3506118" y="2108436"/>
                    <a:pt x="3507201" y="2106874"/>
                  </a:cubicBezTo>
                  <a:cubicBezTo>
                    <a:pt x="3516955" y="2099064"/>
                    <a:pt x="3526708" y="2092816"/>
                    <a:pt x="3537546" y="2085006"/>
                  </a:cubicBezTo>
                  <a:cubicBezTo>
                    <a:pt x="3526708" y="2061577"/>
                    <a:pt x="3512620" y="2072510"/>
                    <a:pt x="3500699" y="2069386"/>
                  </a:cubicBezTo>
                  <a:lnTo>
                    <a:pt x="3500699" y="2063139"/>
                  </a:lnTo>
                  <a:cubicBezTo>
                    <a:pt x="3508285" y="2061577"/>
                    <a:pt x="3515871" y="2060015"/>
                    <a:pt x="3524541" y="2058453"/>
                  </a:cubicBezTo>
                  <a:cubicBezTo>
                    <a:pt x="3519122" y="2056891"/>
                    <a:pt x="3514787" y="2055329"/>
                    <a:pt x="3510452" y="2053767"/>
                  </a:cubicBezTo>
                  <a:cubicBezTo>
                    <a:pt x="3515871" y="2045957"/>
                    <a:pt x="3520206" y="2038147"/>
                    <a:pt x="3525625" y="2031899"/>
                  </a:cubicBezTo>
                  <a:cubicBezTo>
                    <a:pt x="3526708" y="2030337"/>
                    <a:pt x="3529959" y="2028775"/>
                    <a:pt x="3531043" y="2028775"/>
                  </a:cubicBezTo>
                  <a:cubicBezTo>
                    <a:pt x="3534295" y="2030337"/>
                    <a:pt x="3537546" y="2035023"/>
                    <a:pt x="3539713" y="2038147"/>
                  </a:cubicBezTo>
                  <a:cubicBezTo>
                    <a:pt x="3540797" y="2033461"/>
                    <a:pt x="3541880" y="2027213"/>
                    <a:pt x="3544048" y="2022527"/>
                  </a:cubicBezTo>
                  <a:cubicBezTo>
                    <a:pt x="3548383" y="2014717"/>
                    <a:pt x="3553801" y="2008470"/>
                    <a:pt x="3558136" y="2002222"/>
                  </a:cubicBezTo>
                  <a:cubicBezTo>
                    <a:pt x="3563555" y="2011594"/>
                    <a:pt x="3568973" y="2020965"/>
                    <a:pt x="3574392" y="2031899"/>
                  </a:cubicBezTo>
                  <a:cubicBezTo>
                    <a:pt x="3575476" y="2031899"/>
                    <a:pt x="3576559" y="2030337"/>
                    <a:pt x="3576559" y="2030337"/>
                  </a:cubicBezTo>
                  <a:cubicBezTo>
                    <a:pt x="3575476" y="2014717"/>
                    <a:pt x="3575476" y="1999098"/>
                    <a:pt x="3574392" y="1983478"/>
                  </a:cubicBezTo>
                  <a:cubicBezTo>
                    <a:pt x="3578727" y="1985040"/>
                    <a:pt x="3581978" y="1985040"/>
                    <a:pt x="3585229" y="1986602"/>
                  </a:cubicBezTo>
                  <a:cubicBezTo>
                    <a:pt x="3586313" y="1985040"/>
                    <a:pt x="3586313" y="1983478"/>
                    <a:pt x="3587397" y="1983478"/>
                  </a:cubicBezTo>
                  <a:cubicBezTo>
                    <a:pt x="3584145" y="1981916"/>
                    <a:pt x="3581978" y="1980354"/>
                    <a:pt x="3578727" y="1978792"/>
                  </a:cubicBezTo>
                  <a:cubicBezTo>
                    <a:pt x="3584145" y="1969421"/>
                    <a:pt x="3587397" y="1963172"/>
                    <a:pt x="3588480" y="1961611"/>
                  </a:cubicBezTo>
                  <a:lnTo>
                    <a:pt x="3588480" y="1931933"/>
                  </a:lnTo>
                  <a:cubicBezTo>
                    <a:pt x="3586313" y="1930371"/>
                    <a:pt x="3584145" y="1927247"/>
                    <a:pt x="3580894" y="1925685"/>
                  </a:cubicBezTo>
                  <a:cubicBezTo>
                    <a:pt x="3578727" y="1924123"/>
                    <a:pt x="3576559" y="1922561"/>
                    <a:pt x="3574392" y="1922561"/>
                  </a:cubicBezTo>
                  <a:cubicBezTo>
                    <a:pt x="3576559" y="1919437"/>
                    <a:pt x="3580894" y="1914752"/>
                    <a:pt x="3581978" y="1914752"/>
                  </a:cubicBezTo>
                  <a:cubicBezTo>
                    <a:pt x="3589750" y="1920999"/>
                    <a:pt x="3587397" y="1903818"/>
                    <a:pt x="3592290" y="1905380"/>
                  </a:cubicBezTo>
                  <a:cubicBezTo>
                    <a:pt x="3592290" y="1900694"/>
                    <a:pt x="3592290" y="1891322"/>
                    <a:pt x="3591020" y="1891322"/>
                  </a:cubicBezTo>
                  <a:cubicBezTo>
                    <a:pt x="3576559" y="1883512"/>
                    <a:pt x="3578727" y="1866331"/>
                    <a:pt x="3575476" y="1855397"/>
                  </a:cubicBezTo>
                  <a:close/>
                  <a:moveTo>
                    <a:pt x="195347" y="1214990"/>
                  </a:moveTo>
                  <a:lnTo>
                    <a:pt x="226775" y="1214990"/>
                  </a:lnTo>
                  <a:cubicBezTo>
                    <a:pt x="219189" y="1229047"/>
                    <a:pt x="200766" y="1229047"/>
                    <a:pt x="195347" y="1214990"/>
                  </a:cubicBezTo>
                  <a:close/>
                  <a:moveTo>
                    <a:pt x="412092" y="1850711"/>
                  </a:moveTo>
                  <a:lnTo>
                    <a:pt x="412092" y="1844463"/>
                  </a:lnTo>
                  <a:cubicBezTo>
                    <a:pt x="426180" y="1842901"/>
                    <a:pt x="441352" y="1841339"/>
                    <a:pt x="455441" y="1841339"/>
                  </a:cubicBezTo>
                  <a:cubicBezTo>
                    <a:pt x="440268" y="1841339"/>
                    <a:pt x="427264" y="1860083"/>
                    <a:pt x="412092" y="1850711"/>
                  </a:cubicBezTo>
                  <a:close/>
                  <a:moveTo>
                    <a:pt x="150915" y="2608265"/>
                  </a:moveTo>
                  <a:cubicBezTo>
                    <a:pt x="157417" y="2598894"/>
                    <a:pt x="162836" y="2592646"/>
                    <a:pt x="165003" y="2587960"/>
                  </a:cubicBezTo>
                  <a:cubicBezTo>
                    <a:pt x="170422" y="2594208"/>
                    <a:pt x="173673" y="2598894"/>
                    <a:pt x="176924" y="2603580"/>
                  </a:cubicBezTo>
                  <a:cubicBezTo>
                    <a:pt x="169338" y="2603580"/>
                    <a:pt x="161752" y="2605142"/>
                    <a:pt x="150915" y="2608265"/>
                  </a:cubicBezTo>
                  <a:close/>
                  <a:moveTo>
                    <a:pt x="226775" y="2600456"/>
                  </a:moveTo>
                  <a:lnTo>
                    <a:pt x="198598" y="2600456"/>
                  </a:lnTo>
                  <a:cubicBezTo>
                    <a:pt x="197515" y="2600456"/>
                    <a:pt x="196431" y="2594208"/>
                    <a:pt x="194264" y="2589522"/>
                  </a:cubicBezTo>
                  <a:cubicBezTo>
                    <a:pt x="207268" y="2591084"/>
                    <a:pt x="217022" y="2592646"/>
                    <a:pt x="226775" y="2594208"/>
                  </a:cubicBezTo>
                  <a:lnTo>
                    <a:pt x="226775" y="2600456"/>
                  </a:lnTo>
                  <a:close/>
                  <a:moveTo>
                    <a:pt x="234361" y="2598894"/>
                  </a:moveTo>
                  <a:cubicBezTo>
                    <a:pt x="233278" y="2597332"/>
                    <a:pt x="233278" y="2595770"/>
                    <a:pt x="232194" y="2595770"/>
                  </a:cubicBezTo>
                  <a:cubicBezTo>
                    <a:pt x="236529" y="2591084"/>
                    <a:pt x="241947" y="2587960"/>
                    <a:pt x="246282" y="2583274"/>
                  </a:cubicBezTo>
                  <a:cubicBezTo>
                    <a:pt x="249533" y="2578588"/>
                    <a:pt x="250617" y="2570778"/>
                    <a:pt x="253868" y="2562969"/>
                  </a:cubicBezTo>
                  <a:cubicBezTo>
                    <a:pt x="262538" y="2587960"/>
                    <a:pt x="280961" y="2580150"/>
                    <a:pt x="297217" y="2586398"/>
                  </a:cubicBezTo>
                  <a:cubicBezTo>
                    <a:pt x="275543" y="2589522"/>
                    <a:pt x="254952" y="2594208"/>
                    <a:pt x="234361" y="2598894"/>
                  </a:cubicBezTo>
                  <a:close/>
                  <a:moveTo>
                    <a:pt x="92394" y="2983138"/>
                  </a:moveTo>
                  <a:cubicBezTo>
                    <a:pt x="93477" y="2983138"/>
                    <a:pt x="93477" y="2983138"/>
                    <a:pt x="92394" y="2983138"/>
                  </a:cubicBezTo>
                  <a:close/>
                  <a:moveTo>
                    <a:pt x="289631" y="3206500"/>
                  </a:moveTo>
                  <a:cubicBezTo>
                    <a:pt x="288547" y="3195566"/>
                    <a:pt x="287464" y="3187756"/>
                    <a:pt x="286380" y="3176822"/>
                  </a:cubicBezTo>
                  <a:cubicBezTo>
                    <a:pt x="293966" y="3179946"/>
                    <a:pt x="298301" y="3181508"/>
                    <a:pt x="302636" y="3184632"/>
                  </a:cubicBezTo>
                  <a:cubicBezTo>
                    <a:pt x="298301" y="3190880"/>
                    <a:pt x="295050" y="3197128"/>
                    <a:pt x="289631" y="3206500"/>
                  </a:cubicBezTo>
                  <a:close/>
                  <a:moveTo>
                    <a:pt x="537803" y="1288402"/>
                  </a:moveTo>
                  <a:cubicBezTo>
                    <a:pt x="530217" y="1289964"/>
                    <a:pt x="522631" y="1294650"/>
                    <a:pt x="516129" y="1294650"/>
                  </a:cubicBezTo>
                  <a:cubicBezTo>
                    <a:pt x="508543" y="1296212"/>
                    <a:pt x="500957" y="1294650"/>
                    <a:pt x="492287" y="1294650"/>
                  </a:cubicBezTo>
                  <a:cubicBezTo>
                    <a:pt x="491203" y="1293088"/>
                    <a:pt x="490120" y="1288402"/>
                    <a:pt x="489036" y="1283716"/>
                  </a:cubicBezTo>
                  <a:cubicBezTo>
                    <a:pt x="496622" y="1280592"/>
                    <a:pt x="504208" y="1275906"/>
                    <a:pt x="512878" y="1272782"/>
                  </a:cubicBezTo>
                  <a:cubicBezTo>
                    <a:pt x="512878" y="1277468"/>
                    <a:pt x="511794" y="1280592"/>
                    <a:pt x="511794" y="1285278"/>
                  </a:cubicBezTo>
                  <a:cubicBezTo>
                    <a:pt x="521548" y="1275906"/>
                    <a:pt x="530217" y="1277468"/>
                    <a:pt x="537803" y="1288402"/>
                  </a:cubicBezTo>
                  <a:cubicBezTo>
                    <a:pt x="549724" y="1275906"/>
                    <a:pt x="551892" y="1277468"/>
                    <a:pt x="555143" y="1304022"/>
                  </a:cubicBezTo>
                  <a:cubicBezTo>
                    <a:pt x="548641" y="1297774"/>
                    <a:pt x="543222" y="1293088"/>
                    <a:pt x="537803" y="1288402"/>
                  </a:cubicBezTo>
                  <a:close/>
                  <a:moveTo>
                    <a:pt x="578985" y="1285278"/>
                  </a:moveTo>
                  <a:cubicBezTo>
                    <a:pt x="581152" y="1282154"/>
                    <a:pt x="583320" y="1279030"/>
                    <a:pt x="584403" y="1275906"/>
                  </a:cubicBezTo>
                  <a:cubicBezTo>
                    <a:pt x="591990" y="1289964"/>
                    <a:pt x="591990" y="1289964"/>
                    <a:pt x="575734" y="1300898"/>
                  </a:cubicBezTo>
                  <a:lnTo>
                    <a:pt x="559478" y="1282154"/>
                  </a:lnTo>
                  <a:cubicBezTo>
                    <a:pt x="570315" y="1269659"/>
                    <a:pt x="576817" y="1269659"/>
                    <a:pt x="578985" y="1285278"/>
                  </a:cubicBezTo>
                  <a:close/>
                  <a:moveTo>
                    <a:pt x="587655" y="3372068"/>
                  </a:moveTo>
                  <a:cubicBezTo>
                    <a:pt x="588738" y="3370506"/>
                    <a:pt x="589822" y="3370506"/>
                    <a:pt x="590906" y="3368944"/>
                  </a:cubicBezTo>
                  <a:cubicBezTo>
                    <a:pt x="591990" y="3372068"/>
                    <a:pt x="594157" y="3375192"/>
                    <a:pt x="596324" y="3379878"/>
                  </a:cubicBezTo>
                  <a:cubicBezTo>
                    <a:pt x="594157" y="3379878"/>
                    <a:pt x="591990" y="3379878"/>
                    <a:pt x="589822" y="3381440"/>
                  </a:cubicBezTo>
                  <a:cubicBezTo>
                    <a:pt x="588738" y="3376754"/>
                    <a:pt x="588738" y="3373630"/>
                    <a:pt x="587655" y="3372068"/>
                  </a:cubicBezTo>
                  <a:close/>
                  <a:moveTo>
                    <a:pt x="653762" y="3361134"/>
                  </a:moveTo>
                  <a:cubicBezTo>
                    <a:pt x="654845" y="3365820"/>
                    <a:pt x="655929" y="3368944"/>
                    <a:pt x="658097" y="3372068"/>
                  </a:cubicBezTo>
                  <a:lnTo>
                    <a:pt x="654845" y="3372068"/>
                  </a:lnTo>
                  <a:cubicBezTo>
                    <a:pt x="654845" y="3368944"/>
                    <a:pt x="654845" y="3365820"/>
                    <a:pt x="653762" y="3361134"/>
                  </a:cubicBezTo>
                  <a:close/>
                  <a:moveTo>
                    <a:pt x="742627" y="3709454"/>
                  </a:moveTo>
                  <a:cubicBezTo>
                    <a:pt x="739376" y="3701644"/>
                    <a:pt x="737208" y="3695396"/>
                    <a:pt x="735041" y="3689148"/>
                  </a:cubicBezTo>
                  <a:lnTo>
                    <a:pt x="740459" y="3681338"/>
                  </a:lnTo>
                  <a:cubicBezTo>
                    <a:pt x="748045" y="3689148"/>
                    <a:pt x="749129" y="3701644"/>
                    <a:pt x="742627" y="3709454"/>
                  </a:cubicBezTo>
                  <a:close/>
                  <a:moveTo>
                    <a:pt x="1017892" y="3740693"/>
                  </a:moveTo>
                  <a:cubicBezTo>
                    <a:pt x="1013557" y="3737569"/>
                    <a:pt x="1009222" y="3736007"/>
                    <a:pt x="1004888" y="3732883"/>
                  </a:cubicBezTo>
                  <a:cubicBezTo>
                    <a:pt x="1009222" y="3726635"/>
                    <a:pt x="1013557" y="3720387"/>
                    <a:pt x="1016808" y="3717263"/>
                  </a:cubicBezTo>
                  <a:lnTo>
                    <a:pt x="1029813" y="3731321"/>
                  </a:lnTo>
                  <a:cubicBezTo>
                    <a:pt x="1026562" y="3734445"/>
                    <a:pt x="1022227" y="3737569"/>
                    <a:pt x="1017892" y="3740693"/>
                  </a:cubicBezTo>
                  <a:close/>
                  <a:moveTo>
                    <a:pt x="2934996" y="3475158"/>
                  </a:moveTo>
                  <a:cubicBezTo>
                    <a:pt x="2933912" y="3476720"/>
                    <a:pt x="2934996" y="3479844"/>
                    <a:pt x="2934996" y="3482968"/>
                  </a:cubicBezTo>
                  <a:lnTo>
                    <a:pt x="2918740" y="3487654"/>
                  </a:lnTo>
                  <a:cubicBezTo>
                    <a:pt x="2916573" y="3473596"/>
                    <a:pt x="2920908" y="3465787"/>
                    <a:pt x="2930661" y="3464224"/>
                  </a:cubicBezTo>
                  <a:cubicBezTo>
                    <a:pt x="2933912" y="3464224"/>
                    <a:pt x="2938247" y="3461100"/>
                    <a:pt x="2943666" y="3461100"/>
                  </a:cubicBezTo>
                  <a:cubicBezTo>
                    <a:pt x="2940415" y="3465787"/>
                    <a:pt x="2937164" y="3468910"/>
                    <a:pt x="2934996" y="3475158"/>
                  </a:cubicBezTo>
                  <a:close/>
                  <a:moveTo>
                    <a:pt x="2956671" y="3472034"/>
                  </a:moveTo>
                  <a:cubicBezTo>
                    <a:pt x="2952336" y="3470472"/>
                    <a:pt x="2949085" y="3465787"/>
                    <a:pt x="2945833" y="3462662"/>
                  </a:cubicBezTo>
                  <a:cubicBezTo>
                    <a:pt x="2950168" y="3454853"/>
                    <a:pt x="2953419" y="3450167"/>
                    <a:pt x="2955587" y="3445481"/>
                  </a:cubicBezTo>
                  <a:cubicBezTo>
                    <a:pt x="2959922" y="3453290"/>
                    <a:pt x="2964257" y="3459539"/>
                    <a:pt x="2968592" y="3468910"/>
                  </a:cubicBezTo>
                  <a:cubicBezTo>
                    <a:pt x="2965340" y="3470472"/>
                    <a:pt x="2961005" y="3472034"/>
                    <a:pt x="2956671" y="3472034"/>
                  </a:cubicBezTo>
                  <a:close/>
                  <a:moveTo>
                    <a:pt x="3070461" y="2416144"/>
                  </a:moveTo>
                  <a:cubicBezTo>
                    <a:pt x="3070461" y="2413019"/>
                    <a:pt x="3070461" y="2411458"/>
                    <a:pt x="3069377" y="2408334"/>
                  </a:cubicBezTo>
                  <a:lnTo>
                    <a:pt x="3092136" y="2403648"/>
                  </a:lnTo>
                  <a:cubicBezTo>
                    <a:pt x="3092136" y="2406772"/>
                    <a:pt x="3093220" y="2409896"/>
                    <a:pt x="3093220" y="2413019"/>
                  </a:cubicBezTo>
                  <a:cubicBezTo>
                    <a:pt x="3084550" y="2413019"/>
                    <a:pt x="3076964" y="2414582"/>
                    <a:pt x="3070461" y="2416144"/>
                  </a:cubicBezTo>
                  <a:close/>
                  <a:moveTo>
                    <a:pt x="3126815" y="2419268"/>
                  </a:moveTo>
                  <a:cubicBezTo>
                    <a:pt x="3120312" y="2419268"/>
                    <a:pt x="3112726" y="2419268"/>
                    <a:pt x="3106224" y="2416144"/>
                  </a:cubicBezTo>
                  <a:cubicBezTo>
                    <a:pt x="3102973" y="2414582"/>
                    <a:pt x="3101889" y="2408334"/>
                    <a:pt x="3098638" y="2405210"/>
                  </a:cubicBezTo>
                  <a:cubicBezTo>
                    <a:pt x="3099722" y="2403648"/>
                    <a:pt x="3099722" y="2402086"/>
                    <a:pt x="3100806" y="2400524"/>
                  </a:cubicBezTo>
                  <a:cubicBezTo>
                    <a:pt x="3110559" y="2403648"/>
                    <a:pt x="3119229" y="2405210"/>
                    <a:pt x="3127899" y="2408334"/>
                  </a:cubicBezTo>
                  <a:cubicBezTo>
                    <a:pt x="3126815" y="2413019"/>
                    <a:pt x="3126815" y="2417705"/>
                    <a:pt x="3126815" y="2419268"/>
                  </a:cubicBezTo>
                  <a:close/>
                  <a:moveTo>
                    <a:pt x="3175582" y="2417705"/>
                  </a:moveTo>
                  <a:cubicBezTo>
                    <a:pt x="3167996" y="2416144"/>
                    <a:pt x="3160410" y="2408334"/>
                    <a:pt x="3152824" y="2419268"/>
                  </a:cubicBezTo>
                  <a:cubicBezTo>
                    <a:pt x="3151740" y="2420829"/>
                    <a:pt x="3145238" y="2416144"/>
                    <a:pt x="3141987" y="2414582"/>
                  </a:cubicBezTo>
                  <a:cubicBezTo>
                    <a:pt x="3141987" y="2413019"/>
                    <a:pt x="3143071" y="2409896"/>
                    <a:pt x="3143071" y="2408334"/>
                  </a:cubicBezTo>
                  <a:lnTo>
                    <a:pt x="3178834" y="2408334"/>
                  </a:lnTo>
                  <a:cubicBezTo>
                    <a:pt x="3179917" y="2408334"/>
                    <a:pt x="3181001" y="2413019"/>
                    <a:pt x="3182085" y="2416144"/>
                  </a:cubicBezTo>
                  <a:cubicBezTo>
                    <a:pt x="3178834" y="2416144"/>
                    <a:pt x="3176666" y="2417705"/>
                    <a:pt x="3175582" y="2417705"/>
                  </a:cubicBezTo>
                  <a:close/>
                  <a:moveTo>
                    <a:pt x="3278536" y="3192442"/>
                  </a:moveTo>
                  <a:cubicBezTo>
                    <a:pt x="3277452" y="3194004"/>
                    <a:pt x="3277452" y="3195566"/>
                    <a:pt x="3277452" y="3194004"/>
                  </a:cubicBezTo>
                  <a:cubicBezTo>
                    <a:pt x="3276368" y="3194004"/>
                    <a:pt x="3276368" y="3192442"/>
                    <a:pt x="3278536" y="3192442"/>
                  </a:cubicBezTo>
                  <a:close/>
                  <a:moveTo>
                    <a:pt x="107566" y="3108095"/>
                  </a:moveTo>
                  <a:cubicBezTo>
                    <a:pt x="106482" y="3108095"/>
                    <a:pt x="106482" y="3109658"/>
                    <a:pt x="105398" y="3109658"/>
                  </a:cubicBezTo>
                  <a:cubicBezTo>
                    <a:pt x="105398" y="3109658"/>
                    <a:pt x="106482" y="3108095"/>
                    <a:pt x="107566" y="3108095"/>
                  </a:cubicBezTo>
                  <a:close/>
                  <a:moveTo>
                    <a:pt x="520464" y="3403308"/>
                  </a:moveTo>
                  <a:cubicBezTo>
                    <a:pt x="524799" y="3406432"/>
                    <a:pt x="529133" y="3409556"/>
                    <a:pt x="532385" y="3411117"/>
                  </a:cubicBezTo>
                  <a:cubicBezTo>
                    <a:pt x="517213" y="3423613"/>
                    <a:pt x="507459" y="3420489"/>
                    <a:pt x="497706" y="3398622"/>
                  </a:cubicBezTo>
                  <a:cubicBezTo>
                    <a:pt x="500957" y="3398622"/>
                    <a:pt x="503124" y="3397060"/>
                    <a:pt x="506375" y="3397060"/>
                  </a:cubicBezTo>
                  <a:cubicBezTo>
                    <a:pt x="510710" y="3398622"/>
                    <a:pt x="516129" y="3400184"/>
                    <a:pt x="520464" y="3403308"/>
                  </a:cubicBezTo>
                  <a:close/>
                  <a:moveTo>
                    <a:pt x="2414810" y="3531389"/>
                  </a:moveTo>
                  <a:cubicBezTo>
                    <a:pt x="2411558" y="3529827"/>
                    <a:pt x="2409391" y="3529827"/>
                    <a:pt x="2405056" y="3528265"/>
                  </a:cubicBezTo>
                  <a:cubicBezTo>
                    <a:pt x="2400721" y="3526703"/>
                    <a:pt x="2395302" y="3522017"/>
                    <a:pt x="2388800" y="3518893"/>
                  </a:cubicBezTo>
                  <a:cubicBezTo>
                    <a:pt x="2393135" y="3517331"/>
                    <a:pt x="2396386" y="3514207"/>
                    <a:pt x="2400721" y="3512645"/>
                  </a:cubicBezTo>
                  <a:cubicBezTo>
                    <a:pt x="2412642" y="3507960"/>
                    <a:pt x="2418061" y="3515769"/>
                    <a:pt x="2414810" y="3531389"/>
                  </a:cubicBezTo>
                  <a:close/>
                  <a:moveTo>
                    <a:pt x="2205651" y="3567315"/>
                  </a:moveTo>
                  <a:cubicBezTo>
                    <a:pt x="2212154" y="3568876"/>
                    <a:pt x="2219740" y="3568876"/>
                    <a:pt x="2227326" y="3570438"/>
                  </a:cubicBezTo>
                  <a:cubicBezTo>
                    <a:pt x="2224074" y="3586058"/>
                    <a:pt x="2215405" y="3581372"/>
                    <a:pt x="2208902" y="3579810"/>
                  </a:cubicBezTo>
                  <a:cubicBezTo>
                    <a:pt x="2206735" y="3579810"/>
                    <a:pt x="2204568" y="3573562"/>
                    <a:pt x="2202400" y="3570438"/>
                  </a:cubicBezTo>
                  <a:cubicBezTo>
                    <a:pt x="2203484" y="3568876"/>
                    <a:pt x="2204568" y="3567315"/>
                    <a:pt x="2205651" y="3567315"/>
                  </a:cubicBezTo>
                  <a:close/>
                  <a:moveTo>
                    <a:pt x="182343" y="3200252"/>
                  </a:moveTo>
                  <a:cubicBezTo>
                    <a:pt x="183426" y="3204937"/>
                    <a:pt x="184510" y="3208062"/>
                    <a:pt x="185594" y="3214309"/>
                  </a:cubicBezTo>
                  <a:cubicBezTo>
                    <a:pt x="179091" y="3214309"/>
                    <a:pt x="173673" y="3214309"/>
                    <a:pt x="168254" y="3212747"/>
                  </a:cubicBezTo>
                  <a:lnTo>
                    <a:pt x="168254" y="3201814"/>
                  </a:lnTo>
                  <a:cubicBezTo>
                    <a:pt x="172589" y="3201814"/>
                    <a:pt x="176924" y="3201814"/>
                    <a:pt x="182343" y="3200252"/>
                  </a:cubicBezTo>
                  <a:close/>
                  <a:moveTo>
                    <a:pt x="604994" y="3393936"/>
                  </a:moveTo>
                  <a:cubicBezTo>
                    <a:pt x="611496" y="3395498"/>
                    <a:pt x="617999" y="3395498"/>
                    <a:pt x="625585" y="3397060"/>
                  </a:cubicBezTo>
                  <a:cubicBezTo>
                    <a:pt x="621250" y="3403308"/>
                    <a:pt x="603910" y="3407993"/>
                    <a:pt x="600659" y="3403308"/>
                  </a:cubicBezTo>
                  <a:cubicBezTo>
                    <a:pt x="600659" y="3401746"/>
                    <a:pt x="599575" y="3398622"/>
                    <a:pt x="600659" y="3397060"/>
                  </a:cubicBezTo>
                  <a:cubicBezTo>
                    <a:pt x="601743" y="3395498"/>
                    <a:pt x="603910" y="3393936"/>
                    <a:pt x="604994" y="3393936"/>
                  </a:cubicBezTo>
                  <a:close/>
                </a:path>
              </a:pathLst>
            </a:custGeom>
            <a:blipFill>
              <a:blip r:embed="rId4"/>
              <a:stretch>
                <a:fillRect l="0" t="-13858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857375" y="3587780"/>
            <a:ext cx="8723709" cy="1287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Cuvintele urâte și 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inistrantul trebuie </a:t>
            </a:r>
          </a:p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să stea la distanță unul de altul.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57375" y="5294024"/>
            <a:ext cx="10755146" cy="62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Ministranții nu stau împreună cu colegii răi.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820163" y="390489"/>
            <a:ext cx="966000" cy="1170155"/>
          </a:xfrm>
          <a:custGeom>
            <a:avLst/>
            <a:gdLst/>
            <a:ahLst/>
            <a:cxnLst/>
            <a:rect r="r" b="b" t="t" l="l"/>
            <a:pathLst>
              <a:path h="1170155" w="966000">
                <a:moveTo>
                  <a:pt x="0" y="0"/>
                </a:moveTo>
                <a:lnTo>
                  <a:pt x="966000" y="0"/>
                </a:lnTo>
                <a:lnTo>
                  <a:pt x="966000" y="1170155"/>
                </a:lnTo>
                <a:lnTo>
                  <a:pt x="0" y="117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36614" y="1443068"/>
            <a:ext cx="12634211" cy="1433623"/>
            <a:chOff x="0" y="0"/>
            <a:chExt cx="16845614" cy="191149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6845614" cy="1911498"/>
              <a:chOff x="0" y="0"/>
              <a:chExt cx="3327529" cy="37758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327529" cy="377580"/>
              </a:xfrm>
              <a:custGeom>
                <a:avLst/>
                <a:gdLst/>
                <a:ahLst/>
                <a:cxnLst/>
                <a:rect r="r" b="b" t="t" l="l"/>
                <a:pathLst>
                  <a:path h="377580" w="3327529">
                    <a:moveTo>
                      <a:pt x="31251" y="0"/>
                    </a:moveTo>
                    <a:lnTo>
                      <a:pt x="3296277" y="0"/>
                    </a:lnTo>
                    <a:cubicBezTo>
                      <a:pt x="3304566" y="0"/>
                      <a:pt x="3312514" y="3293"/>
                      <a:pt x="3318375" y="9153"/>
                    </a:cubicBezTo>
                    <a:cubicBezTo>
                      <a:pt x="3324236" y="15014"/>
                      <a:pt x="3327529" y="22963"/>
                      <a:pt x="3327529" y="31251"/>
                    </a:cubicBezTo>
                    <a:lnTo>
                      <a:pt x="3327529" y="346328"/>
                    </a:lnTo>
                    <a:cubicBezTo>
                      <a:pt x="3327529" y="354617"/>
                      <a:pt x="3324236" y="362566"/>
                      <a:pt x="3318375" y="368426"/>
                    </a:cubicBezTo>
                    <a:cubicBezTo>
                      <a:pt x="3312514" y="374287"/>
                      <a:pt x="3304566" y="377580"/>
                      <a:pt x="3296277" y="377580"/>
                    </a:cubicBezTo>
                    <a:lnTo>
                      <a:pt x="31251" y="377580"/>
                    </a:lnTo>
                    <a:cubicBezTo>
                      <a:pt x="22963" y="377580"/>
                      <a:pt x="15014" y="374287"/>
                      <a:pt x="9153" y="368426"/>
                    </a:cubicBezTo>
                    <a:cubicBezTo>
                      <a:pt x="3293" y="362566"/>
                      <a:pt x="0" y="354617"/>
                      <a:pt x="0" y="346328"/>
                    </a:cubicBezTo>
                    <a:lnTo>
                      <a:pt x="0" y="31251"/>
                    </a:lnTo>
                    <a:cubicBezTo>
                      <a:pt x="0" y="22963"/>
                      <a:pt x="3293" y="15014"/>
                      <a:pt x="9153" y="9153"/>
                    </a:cubicBezTo>
                    <a:cubicBezTo>
                      <a:pt x="15014" y="3293"/>
                      <a:pt x="22963" y="0"/>
                      <a:pt x="31251" y="0"/>
                    </a:cubicBezTo>
                    <a:close/>
                  </a:path>
                </a:pathLst>
              </a:custGeom>
              <a:solidFill>
                <a:srgbClr val="E28A4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327529" cy="4156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456747" y="345602"/>
              <a:ext cx="16160469" cy="1053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8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Ministrantul este disponibil și punctual.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13906" y="1151780"/>
            <a:ext cx="1475356" cy="2016199"/>
            <a:chOff x="0" y="0"/>
            <a:chExt cx="228571" cy="3123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8571" cy="312362"/>
            </a:xfrm>
            <a:custGeom>
              <a:avLst/>
              <a:gdLst/>
              <a:ahLst/>
              <a:cxnLst/>
              <a:rect r="r" b="b" t="t" l="l"/>
              <a:pathLst>
                <a:path h="312362" w="228571">
                  <a:moveTo>
                    <a:pt x="114286" y="0"/>
                  </a:moveTo>
                  <a:lnTo>
                    <a:pt x="114286" y="0"/>
                  </a:lnTo>
                  <a:cubicBezTo>
                    <a:pt x="177404" y="0"/>
                    <a:pt x="228571" y="51167"/>
                    <a:pt x="228571" y="114286"/>
                  </a:cubicBezTo>
                  <a:lnTo>
                    <a:pt x="228571" y="198076"/>
                  </a:lnTo>
                  <a:cubicBezTo>
                    <a:pt x="228571" y="228387"/>
                    <a:pt x="216531" y="257456"/>
                    <a:pt x="195098" y="278888"/>
                  </a:cubicBezTo>
                  <a:cubicBezTo>
                    <a:pt x="173665" y="300321"/>
                    <a:pt x="144596" y="312362"/>
                    <a:pt x="114286" y="312362"/>
                  </a:cubicBezTo>
                  <a:lnTo>
                    <a:pt x="114286" y="312362"/>
                  </a:lnTo>
                  <a:cubicBezTo>
                    <a:pt x="83975" y="312362"/>
                    <a:pt x="54906" y="300321"/>
                    <a:pt x="33473" y="278888"/>
                  </a:cubicBezTo>
                  <a:cubicBezTo>
                    <a:pt x="12041" y="257456"/>
                    <a:pt x="0" y="228387"/>
                    <a:pt x="0" y="198076"/>
                  </a:cubicBezTo>
                  <a:lnTo>
                    <a:pt x="0" y="114286"/>
                  </a:lnTo>
                  <a:cubicBezTo>
                    <a:pt x="0" y="83975"/>
                    <a:pt x="12041" y="54906"/>
                    <a:pt x="33473" y="33473"/>
                  </a:cubicBezTo>
                  <a:cubicBezTo>
                    <a:pt x="54906" y="12041"/>
                    <a:pt x="83975" y="0"/>
                    <a:pt x="114286" y="0"/>
                  </a:cubicBezTo>
                  <a:close/>
                </a:path>
              </a:pathLst>
            </a:custGeom>
            <a:blipFill>
              <a:blip r:embed="rId3"/>
              <a:stretch>
                <a:fillRect l="-109781" t="-76737" r="-107258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008580" y="4406488"/>
            <a:ext cx="4918387" cy="6053399"/>
          </a:xfrm>
          <a:custGeom>
            <a:avLst/>
            <a:gdLst/>
            <a:ahLst/>
            <a:cxnLst/>
            <a:rect r="r" b="b" t="t" l="l"/>
            <a:pathLst>
              <a:path h="6053399" w="4918387">
                <a:moveTo>
                  <a:pt x="0" y="0"/>
                </a:moveTo>
                <a:lnTo>
                  <a:pt x="4918387" y="0"/>
                </a:lnTo>
                <a:lnTo>
                  <a:pt x="4918387" y="6053399"/>
                </a:lnTo>
                <a:lnTo>
                  <a:pt x="0" y="60533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998995" y="3233687"/>
            <a:ext cx="1378688" cy="1378688"/>
          </a:xfrm>
          <a:custGeom>
            <a:avLst/>
            <a:gdLst/>
            <a:ahLst/>
            <a:cxnLst/>
            <a:rect r="r" b="b" t="t" l="l"/>
            <a:pathLst>
              <a:path h="1378688" w="1378688">
                <a:moveTo>
                  <a:pt x="0" y="0"/>
                </a:moveTo>
                <a:lnTo>
                  <a:pt x="1378688" y="0"/>
                </a:lnTo>
                <a:lnTo>
                  <a:pt x="1378688" y="1378688"/>
                </a:lnTo>
                <a:lnTo>
                  <a:pt x="0" y="13786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857375" y="3856356"/>
            <a:ext cx="10991970" cy="1287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Dacă Sfânta Liturghie începe la 7, 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inistrantul la </a:t>
            </a:r>
          </a:p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ora 7 e acolo!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57375" y="5829300"/>
            <a:ext cx="10755146" cy="1287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 e c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un melc care se lasă mereu așteptat. Și nu este nici un somnoros.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820163" y="390489"/>
            <a:ext cx="966000" cy="1170155"/>
          </a:xfrm>
          <a:custGeom>
            <a:avLst/>
            <a:gdLst/>
            <a:ahLst/>
            <a:cxnLst/>
            <a:rect r="r" b="b" t="t" l="l"/>
            <a:pathLst>
              <a:path h="1170155" w="966000">
                <a:moveTo>
                  <a:pt x="0" y="0"/>
                </a:moveTo>
                <a:lnTo>
                  <a:pt x="966000" y="0"/>
                </a:lnTo>
                <a:lnTo>
                  <a:pt x="966000" y="1170155"/>
                </a:lnTo>
                <a:lnTo>
                  <a:pt x="0" y="117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152731" y="1471422"/>
            <a:ext cx="9997336" cy="1376916"/>
            <a:chOff x="0" y="0"/>
            <a:chExt cx="13329782" cy="183588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3329782" cy="1835888"/>
              <a:chOff x="0" y="0"/>
              <a:chExt cx="2633043" cy="36264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633043" cy="362645"/>
              </a:xfrm>
              <a:custGeom>
                <a:avLst/>
                <a:gdLst/>
                <a:ahLst/>
                <a:cxnLst/>
                <a:rect r="r" b="b" t="t" l="l"/>
                <a:pathLst>
                  <a:path h="362645" w="2633043">
                    <a:moveTo>
                      <a:pt x="39494" y="0"/>
                    </a:moveTo>
                    <a:lnTo>
                      <a:pt x="2593549" y="0"/>
                    </a:lnTo>
                    <a:cubicBezTo>
                      <a:pt x="2604024" y="0"/>
                      <a:pt x="2614069" y="4161"/>
                      <a:pt x="2621476" y="11568"/>
                    </a:cubicBezTo>
                    <a:cubicBezTo>
                      <a:pt x="2628882" y="18974"/>
                      <a:pt x="2633043" y="29020"/>
                      <a:pt x="2633043" y="39494"/>
                    </a:cubicBezTo>
                    <a:lnTo>
                      <a:pt x="2633043" y="323150"/>
                    </a:lnTo>
                    <a:cubicBezTo>
                      <a:pt x="2633043" y="344962"/>
                      <a:pt x="2615361" y="362645"/>
                      <a:pt x="2593549" y="362645"/>
                    </a:cubicBezTo>
                    <a:lnTo>
                      <a:pt x="39494" y="362645"/>
                    </a:lnTo>
                    <a:cubicBezTo>
                      <a:pt x="17682" y="362645"/>
                      <a:pt x="0" y="344962"/>
                      <a:pt x="0" y="323150"/>
                    </a:cubicBezTo>
                    <a:lnTo>
                      <a:pt x="0" y="39494"/>
                    </a:lnTo>
                    <a:cubicBezTo>
                      <a:pt x="0" y="17682"/>
                      <a:pt x="17682" y="0"/>
                      <a:pt x="39494" y="0"/>
                    </a:cubicBezTo>
                    <a:close/>
                  </a:path>
                </a:pathLst>
              </a:custGeom>
              <a:solidFill>
                <a:srgbClr val="3284D2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2633043" cy="4007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685145" y="236855"/>
              <a:ext cx="12417809" cy="1053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8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Ministrantul este perseverent.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43785" y="1151780"/>
            <a:ext cx="1475356" cy="2016199"/>
            <a:chOff x="0" y="0"/>
            <a:chExt cx="228571" cy="3123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8571" cy="312362"/>
            </a:xfrm>
            <a:custGeom>
              <a:avLst/>
              <a:gdLst/>
              <a:ahLst/>
              <a:cxnLst/>
              <a:rect r="r" b="b" t="t" l="l"/>
              <a:pathLst>
                <a:path h="312362" w="228571">
                  <a:moveTo>
                    <a:pt x="114286" y="0"/>
                  </a:moveTo>
                  <a:lnTo>
                    <a:pt x="114286" y="0"/>
                  </a:lnTo>
                  <a:cubicBezTo>
                    <a:pt x="177404" y="0"/>
                    <a:pt x="228571" y="51167"/>
                    <a:pt x="228571" y="114286"/>
                  </a:cubicBezTo>
                  <a:lnTo>
                    <a:pt x="228571" y="198076"/>
                  </a:lnTo>
                  <a:cubicBezTo>
                    <a:pt x="228571" y="228387"/>
                    <a:pt x="216531" y="257456"/>
                    <a:pt x="195098" y="278888"/>
                  </a:cubicBezTo>
                  <a:cubicBezTo>
                    <a:pt x="173665" y="300321"/>
                    <a:pt x="144596" y="312362"/>
                    <a:pt x="114286" y="312362"/>
                  </a:cubicBezTo>
                  <a:lnTo>
                    <a:pt x="114286" y="312362"/>
                  </a:lnTo>
                  <a:cubicBezTo>
                    <a:pt x="83975" y="312362"/>
                    <a:pt x="54906" y="300321"/>
                    <a:pt x="33473" y="278888"/>
                  </a:cubicBezTo>
                  <a:cubicBezTo>
                    <a:pt x="12041" y="257456"/>
                    <a:pt x="0" y="228387"/>
                    <a:pt x="0" y="198076"/>
                  </a:cubicBezTo>
                  <a:lnTo>
                    <a:pt x="0" y="114286"/>
                  </a:lnTo>
                  <a:cubicBezTo>
                    <a:pt x="0" y="83975"/>
                    <a:pt x="12041" y="54906"/>
                    <a:pt x="33473" y="33473"/>
                  </a:cubicBezTo>
                  <a:cubicBezTo>
                    <a:pt x="54906" y="12041"/>
                    <a:pt x="83975" y="0"/>
                    <a:pt x="114286" y="0"/>
                  </a:cubicBezTo>
                  <a:close/>
                </a:path>
              </a:pathLst>
            </a:custGeom>
            <a:blipFill>
              <a:blip r:embed="rId3"/>
              <a:stretch>
                <a:fillRect l="-220758" t="-83089" r="-767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true" flipV="false" rot="0">
            <a:off x="14285376" y="3167979"/>
            <a:ext cx="3189788" cy="6087692"/>
          </a:xfrm>
          <a:custGeom>
            <a:avLst/>
            <a:gdLst/>
            <a:ahLst/>
            <a:cxnLst/>
            <a:rect r="r" b="b" t="t" l="l"/>
            <a:pathLst>
              <a:path h="6087692" w="3189788">
                <a:moveTo>
                  <a:pt x="3189788" y="0"/>
                </a:moveTo>
                <a:lnTo>
                  <a:pt x="0" y="0"/>
                </a:lnTo>
                <a:lnTo>
                  <a:pt x="0" y="6087692"/>
                </a:lnTo>
                <a:lnTo>
                  <a:pt x="3189788" y="6087692"/>
                </a:lnTo>
                <a:lnTo>
                  <a:pt x="3189788" y="0"/>
                </a:lnTo>
                <a:close/>
              </a:path>
            </a:pathLst>
          </a:custGeom>
          <a:blipFill>
            <a:blip r:embed="rId4"/>
            <a:stretch>
              <a:fillRect l="-27837" t="0" r="-28444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57375" y="4050813"/>
            <a:ext cx="8558093" cy="1287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Să începi e ușor. Să continui e frumos.</a:t>
            </a:r>
          </a:p>
          <a:p>
            <a:pPr algn="l">
              <a:lnSpc>
                <a:spcPts val="518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857375" y="5459021"/>
            <a:ext cx="11945992" cy="194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Ministrantul bun nu aleargă la distracție,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nu se teme că râd de el colegii. Merge înainte, este zelos, fidel și generos.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820163" y="390489"/>
            <a:ext cx="966000" cy="1170155"/>
          </a:xfrm>
          <a:custGeom>
            <a:avLst/>
            <a:gdLst/>
            <a:ahLst/>
            <a:cxnLst/>
            <a:rect r="r" b="b" t="t" l="l"/>
            <a:pathLst>
              <a:path h="1170155" w="966000">
                <a:moveTo>
                  <a:pt x="0" y="0"/>
                </a:moveTo>
                <a:lnTo>
                  <a:pt x="966000" y="0"/>
                </a:lnTo>
                <a:lnTo>
                  <a:pt x="966000" y="1170155"/>
                </a:lnTo>
                <a:lnTo>
                  <a:pt x="0" y="117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36961" y="3782735"/>
            <a:ext cx="2864677" cy="5246370"/>
            <a:chOff x="0" y="0"/>
            <a:chExt cx="44381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3813" cy="812800"/>
            </a:xfrm>
            <a:custGeom>
              <a:avLst/>
              <a:gdLst/>
              <a:ahLst/>
              <a:cxnLst/>
              <a:rect r="r" b="b" t="t" l="l"/>
              <a:pathLst>
                <a:path h="812800" w="443813">
                  <a:moveTo>
                    <a:pt x="0" y="0"/>
                  </a:moveTo>
                  <a:lnTo>
                    <a:pt x="443813" y="0"/>
                  </a:lnTo>
                  <a:lnTo>
                    <a:pt x="44381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384906" t="-48392" r="-82872" b="-3237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3371286" y="1304801"/>
            <a:ext cx="9458620" cy="1547037"/>
            <a:chOff x="0" y="0"/>
            <a:chExt cx="2491159" cy="4074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91159" cy="407450"/>
            </a:xfrm>
            <a:custGeom>
              <a:avLst/>
              <a:gdLst/>
              <a:ahLst/>
              <a:cxnLst/>
              <a:rect r="r" b="b" t="t" l="l"/>
              <a:pathLst>
                <a:path h="407450" w="2491159">
                  <a:moveTo>
                    <a:pt x="41744" y="0"/>
                  </a:moveTo>
                  <a:lnTo>
                    <a:pt x="2449415" y="0"/>
                  </a:lnTo>
                  <a:cubicBezTo>
                    <a:pt x="2472470" y="0"/>
                    <a:pt x="2491159" y="18689"/>
                    <a:pt x="2491159" y="41744"/>
                  </a:cubicBezTo>
                  <a:lnTo>
                    <a:pt x="2491159" y="365706"/>
                  </a:lnTo>
                  <a:cubicBezTo>
                    <a:pt x="2491159" y="388761"/>
                    <a:pt x="2472470" y="407450"/>
                    <a:pt x="2449415" y="407450"/>
                  </a:cubicBezTo>
                  <a:lnTo>
                    <a:pt x="41744" y="407450"/>
                  </a:lnTo>
                  <a:cubicBezTo>
                    <a:pt x="18689" y="407450"/>
                    <a:pt x="0" y="388761"/>
                    <a:pt x="0" y="365706"/>
                  </a:cubicBezTo>
                  <a:lnTo>
                    <a:pt x="0" y="41744"/>
                  </a:lnTo>
                  <a:cubicBezTo>
                    <a:pt x="0" y="18689"/>
                    <a:pt x="18689" y="0"/>
                    <a:pt x="41744" y="0"/>
                  </a:cubicBezTo>
                  <a:close/>
                </a:path>
              </a:pathLst>
            </a:custGeom>
            <a:solidFill>
              <a:srgbClr val="8B50D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491159" cy="44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798336" y="1629692"/>
            <a:ext cx="8604519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Ministrantul este disciplinat.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57375" y="3825917"/>
            <a:ext cx="12486441" cy="194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Dacă preotul îl însărcinează să ducă Misalul, el duce</a:t>
            </a:r>
          </a:p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Misalul. Dacă îi spune: de data aceasta rămâi deoparte, </a:t>
            </a:r>
          </a:p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el rămâne deoparte, fără să murmure.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57375" y="6427511"/>
            <a:ext cx="12486441" cy="2601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Câte un ministrant e botos,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pentru că a vrut el să fie cu cadelnița, altul stă deoparte, pentru că nu îi place să ducă sfeșnicele cu lumânări. Ministrantul bun nu caută pretexte.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528845" y="1151780"/>
            <a:ext cx="1475356" cy="2016199"/>
            <a:chOff x="0" y="0"/>
            <a:chExt cx="228571" cy="31236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8571" cy="312362"/>
            </a:xfrm>
            <a:custGeom>
              <a:avLst/>
              <a:gdLst/>
              <a:ahLst/>
              <a:cxnLst/>
              <a:rect r="r" b="b" t="t" l="l"/>
              <a:pathLst>
                <a:path h="312362" w="228571">
                  <a:moveTo>
                    <a:pt x="114286" y="0"/>
                  </a:moveTo>
                  <a:lnTo>
                    <a:pt x="114286" y="0"/>
                  </a:lnTo>
                  <a:cubicBezTo>
                    <a:pt x="177404" y="0"/>
                    <a:pt x="228571" y="51167"/>
                    <a:pt x="228571" y="114286"/>
                  </a:cubicBezTo>
                  <a:lnTo>
                    <a:pt x="228571" y="198076"/>
                  </a:lnTo>
                  <a:cubicBezTo>
                    <a:pt x="228571" y="228387"/>
                    <a:pt x="216531" y="257456"/>
                    <a:pt x="195098" y="278888"/>
                  </a:cubicBezTo>
                  <a:cubicBezTo>
                    <a:pt x="173665" y="300321"/>
                    <a:pt x="144596" y="312362"/>
                    <a:pt x="114286" y="312362"/>
                  </a:cubicBezTo>
                  <a:lnTo>
                    <a:pt x="114286" y="312362"/>
                  </a:lnTo>
                  <a:cubicBezTo>
                    <a:pt x="83975" y="312362"/>
                    <a:pt x="54906" y="300321"/>
                    <a:pt x="33473" y="278888"/>
                  </a:cubicBezTo>
                  <a:cubicBezTo>
                    <a:pt x="12041" y="257456"/>
                    <a:pt x="0" y="228387"/>
                    <a:pt x="0" y="198076"/>
                  </a:cubicBezTo>
                  <a:lnTo>
                    <a:pt x="0" y="114286"/>
                  </a:lnTo>
                  <a:cubicBezTo>
                    <a:pt x="0" y="83975"/>
                    <a:pt x="12041" y="54906"/>
                    <a:pt x="33473" y="33473"/>
                  </a:cubicBezTo>
                  <a:cubicBezTo>
                    <a:pt x="54906" y="12041"/>
                    <a:pt x="83975" y="0"/>
                    <a:pt x="114286" y="0"/>
                  </a:cubicBezTo>
                  <a:close/>
                </a:path>
              </a:pathLst>
            </a:custGeom>
            <a:blipFill>
              <a:blip r:embed="rId4"/>
              <a:stretch>
                <a:fillRect l="-9538" t="0" r="-228718" b="-88565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820163" y="390489"/>
            <a:ext cx="966000" cy="1170155"/>
          </a:xfrm>
          <a:custGeom>
            <a:avLst/>
            <a:gdLst/>
            <a:ahLst/>
            <a:cxnLst/>
            <a:rect r="r" b="b" t="t" l="l"/>
            <a:pathLst>
              <a:path h="1170155" w="966000">
                <a:moveTo>
                  <a:pt x="0" y="0"/>
                </a:moveTo>
                <a:lnTo>
                  <a:pt x="966000" y="0"/>
                </a:lnTo>
                <a:lnTo>
                  <a:pt x="966000" y="1170155"/>
                </a:lnTo>
                <a:lnTo>
                  <a:pt x="0" y="117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862434" y="1352514"/>
            <a:ext cx="11226502" cy="1461977"/>
            <a:chOff x="0" y="0"/>
            <a:chExt cx="14968670" cy="1949302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4968670" cy="1949302"/>
              <a:chOff x="0" y="0"/>
              <a:chExt cx="2956774" cy="385047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956774" cy="385047"/>
              </a:xfrm>
              <a:custGeom>
                <a:avLst/>
                <a:gdLst/>
                <a:ahLst/>
                <a:cxnLst/>
                <a:rect r="r" b="b" t="t" l="l"/>
                <a:pathLst>
                  <a:path h="385047" w="2956774">
                    <a:moveTo>
                      <a:pt x="35170" y="0"/>
                    </a:moveTo>
                    <a:lnTo>
                      <a:pt x="2921604" y="0"/>
                    </a:lnTo>
                    <a:cubicBezTo>
                      <a:pt x="2930932" y="0"/>
                      <a:pt x="2939878" y="3705"/>
                      <a:pt x="2946473" y="10301"/>
                    </a:cubicBezTo>
                    <a:cubicBezTo>
                      <a:pt x="2953069" y="16897"/>
                      <a:pt x="2956774" y="25842"/>
                      <a:pt x="2956774" y="35170"/>
                    </a:cubicBezTo>
                    <a:lnTo>
                      <a:pt x="2956774" y="349877"/>
                    </a:lnTo>
                    <a:cubicBezTo>
                      <a:pt x="2956774" y="359205"/>
                      <a:pt x="2953069" y="368151"/>
                      <a:pt x="2946473" y="374746"/>
                    </a:cubicBezTo>
                    <a:cubicBezTo>
                      <a:pt x="2939878" y="381342"/>
                      <a:pt x="2930932" y="385047"/>
                      <a:pt x="2921604" y="385047"/>
                    </a:cubicBezTo>
                    <a:lnTo>
                      <a:pt x="35170" y="385047"/>
                    </a:lnTo>
                    <a:cubicBezTo>
                      <a:pt x="25842" y="385047"/>
                      <a:pt x="16897" y="381342"/>
                      <a:pt x="10301" y="374746"/>
                    </a:cubicBezTo>
                    <a:cubicBezTo>
                      <a:pt x="3705" y="368151"/>
                      <a:pt x="0" y="359205"/>
                      <a:pt x="0" y="349877"/>
                    </a:cubicBezTo>
                    <a:lnTo>
                      <a:pt x="0" y="35170"/>
                    </a:lnTo>
                    <a:cubicBezTo>
                      <a:pt x="0" y="25842"/>
                      <a:pt x="3705" y="16897"/>
                      <a:pt x="10301" y="10301"/>
                    </a:cubicBezTo>
                    <a:cubicBezTo>
                      <a:pt x="16897" y="3705"/>
                      <a:pt x="25842" y="0"/>
                      <a:pt x="35170" y="0"/>
                    </a:cubicBezTo>
                    <a:close/>
                  </a:path>
                </a:pathLst>
              </a:custGeom>
              <a:solidFill>
                <a:srgbClr val="E1B233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2956774" cy="4231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708361" y="405056"/>
              <a:ext cx="13551948" cy="1053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19"/>
                </a:lnSpc>
                <a:spcBef>
                  <a:spcPct val="0"/>
                </a:spcBef>
              </a:pPr>
              <a:r>
                <a:rPr lang="en-US" b="true" sz="48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Ministrantul prețuiește curățenia.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87078" y="1131180"/>
            <a:ext cx="1475356" cy="2016199"/>
            <a:chOff x="0" y="0"/>
            <a:chExt cx="228571" cy="3123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8571" cy="312362"/>
            </a:xfrm>
            <a:custGeom>
              <a:avLst/>
              <a:gdLst/>
              <a:ahLst/>
              <a:cxnLst/>
              <a:rect r="r" b="b" t="t" l="l"/>
              <a:pathLst>
                <a:path h="312362" w="228571">
                  <a:moveTo>
                    <a:pt x="114286" y="0"/>
                  </a:moveTo>
                  <a:lnTo>
                    <a:pt x="114286" y="0"/>
                  </a:lnTo>
                  <a:cubicBezTo>
                    <a:pt x="177404" y="0"/>
                    <a:pt x="228571" y="51167"/>
                    <a:pt x="228571" y="114286"/>
                  </a:cubicBezTo>
                  <a:lnTo>
                    <a:pt x="228571" y="198076"/>
                  </a:lnTo>
                  <a:cubicBezTo>
                    <a:pt x="228571" y="228387"/>
                    <a:pt x="216531" y="257456"/>
                    <a:pt x="195098" y="278888"/>
                  </a:cubicBezTo>
                  <a:cubicBezTo>
                    <a:pt x="173665" y="300321"/>
                    <a:pt x="144596" y="312362"/>
                    <a:pt x="114286" y="312362"/>
                  </a:cubicBezTo>
                  <a:lnTo>
                    <a:pt x="114286" y="312362"/>
                  </a:lnTo>
                  <a:cubicBezTo>
                    <a:pt x="83975" y="312362"/>
                    <a:pt x="54906" y="300321"/>
                    <a:pt x="33473" y="278888"/>
                  </a:cubicBezTo>
                  <a:cubicBezTo>
                    <a:pt x="12041" y="257456"/>
                    <a:pt x="0" y="228387"/>
                    <a:pt x="0" y="198076"/>
                  </a:cubicBezTo>
                  <a:lnTo>
                    <a:pt x="0" y="114286"/>
                  </a:lnTo>
                  <a:cubicBezTo>
                    <a:pt x="0" y="83975"/>
                    <a:pt x="12041" y="54906"/>
                    <a:pt x="33473" y="33473"/>
                  </a:cubicBezTo>
                  <a:cubicBezTo>
                    <a:pt x="54906" y="12041"/>
                    <a:pt x="83975" y="0"/>
                    <a:pt x="114286" y="0"/>
                  </a:cubicBezTo>
                  <a:close/>
                </a:path>
              </a:pathLst>
            </a:custGeom>
            <a:blipFill>
              <a:blip r:embed="rId3"/>
              <a:stretch>
                <a:fillRect l="-3837" t="-71581" r="-203952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4740023" y="3206655"/>
            <a:ext cx="2563140" cy="6327388"/>
          </a:xfrm>
          <a:custGeom>
            <a:avLst/>
            <a:gdLst/>
            <a:ahLst/>
            <a:cxnLst/>
            <a:rect r="r" b="b" t="t" l="l"/>
            <a:pathLst>
              <a:path h="6327388" w="2563140">
                <a:moveTo>
                  <a:pt x="0" y="0"/>
                </a:moveTo>
                <a:lnTo>
                  <a:pt x="2563140" y="0"/>
                </a:lnTo>
                <a:lnTo>
                  <a:pt x="2563140" y="6327388"/>
                </a:lnTo>
                <a:lnTo>
                  <a:pt x="0" y="6327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8105" t="-13204" r="-362115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57375" y="3587780"/>
            <a:ext cx="11614547" cy="194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ocazii deosebite, 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inistrantul își pune mănuși</a:t>
            </a:r>
          </a:p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albe; dar este important ca el să aibă mereu mâinile</a:t>
            </a:r>
          </a:p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curate, atunci când slujește la altar.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57375" y="6303674"/>
            <a:ext cx="12399648" cy="1287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Cot</a:t>
            </a:r>
            <a:r>
              <a:rPr lang="en-US" sz="3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trebuie să nu fie șifonată, hăinuța să fie aranjată, pusă mereu la loc, nu aruncată undeva în grabă.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DAG8mUdj_Dg</dc:identifier>
  <dcterms:modified xsi:type="dcterms:W3CDTF">2011-08-01T06:04:30Z</dcterms:modified>
  <cp:revision>1</cp:revision>
  <dc:title>mood</dc:title>
</cp:coreProperties>
</file>